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4"/>
  </p:notesMasterIdLst>
  <p:sldIdLst>
    <p:sldId id="338" r:id="rId2"/>
    <p:sldId id="267" r:id="rId3"/>
    <p:sldId id="268" r:id="rId4"/>
    <p:sldId id="284" r:id="rId5"/>
    <p:sldId id="294" r:id="rId6"/>
    <p:sldId id="270" r:id="rId7"/>
    <p:sldId id="271" r:id="rId8"/>
    <p:sldId id="287" r:id="rId9"/>
    <p:sldId id="288" r:id="rId10"/>
    <p:sldId id="289" r:id="rId11"/>
    <p:sldId id="290" r:id="rId12"/>
    <p:sldId id="292" r:id="rId13"/>
    <p:sldId id="293" r:id="rId14"/>
    <p:sldId id="276" r:id="rId15"/>
    <p:sldId id="286" r:id="rId16"/>
    <p:sldId id="283" r:id="rId17"/>
    <p:sldId id="309" r:id="rId18"/>
    <p:sldId id="310" r:id="rId19"/>
    <p:sldId id="298" r:id="rId20"/>
    <p:sldId id="285" r:id="rId21"/>
    <p:sldId id="281" r:id="rId22"/>
    <p:sldId id="282" r:id="rId23"/>
    <p:sldId id="297" r:id="rId24"/>
    <p:sldId id="314" r:id="rId25"/>
    <p:sldId id="322" r:id="rId26"/>
    <p:sldId id="317" r:id="rId27"/>
    <p:sldId id="300" r:id="rId28"/>
    <p:sldId id="337" r:id="rId29"/>
    <p:sldId id="320" r:id="rId30"/>
    <p:sldId id="305" r:id="rId31"/>
    <p:sldId id="296" r:id="rId32"/>
    <p:sldId id="303" r:id="rId33"/>
    <p:sldId id="327" r:id="rId34"/>
    <p:sldId id="331" r:id="rId35"/>
    <p:sldId id="304" r:id="rId36"/>
    <p:sldId id="306" r:id="rId37"/>
    <p:sldId id="332" r:id="rId38"/>
    <p:sldId id="326" r:id="rId39"/>
    <p:sldId id="333" r:id="rId40"/>
    <p:sldId id="307" r:id="rId41"/>
    <p:sldId id="308" r:id="rId42"/>
    <p:sldId id="329" r:id="rId43"/>
  </p:sldIdLst>
  <p:sldSz cx="12192000" cy="6858000"/>
  <p:notesSz cx="6858000" cy="9144000"/>
  <p:embeddedFontLst>
    <p:embeddedFont>
      <p:font typeface="Aptos Narrow" panose="020B0004020202020204" pitchFamily="34" charset="0"/>
      <p:regular r:id="rId45"/>
      <p:bold r:id="rId46"/>
      <p:italic r:id="rId47"/>
      <p:boldItalic r:id="rId48"/>
    </p:embeddedFont>
    <p:embeddedFont>
      <p:font typeface="Franklin Gothic Medium" panose="020B0603020102020204" pitchFamily="34" charset="0"/>
      <p:regular r:id="rId49"/>
      <p: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ontserrat" pitchFamily="2" charset="0"/>
      <p:regular r:id="rId55"/>
      <p:bold r:id="rId56"/>
      <p:italic r:id="rId57"/>
      <p:boldItalic r:id="rId58"/>
    </p:embeddedFont>
    <p:embeddedFont>
      <p:font typeface="Raleway" pitchFamily="2" charset="0"/>
      <p:regular r:id="rId59"/>
      <p:bold r:id="rId60"/>
      <p:italic r:id="rId61"/>
      <p:boldItalic r:id="rId62"/>
    </p:embeddedFont>
    <p:embeddedFont>
      <p:font typeface="Raleway Black" pitchFamily="2" charset="0"/>
      <p:bold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</p:embeddedFontLst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338"/>
            <p14:sldId id="267"/>
          </p14:sldIdLst>
        </p14:section>
        <p14:section name="Introduction" id="{34C61D3D-3DDA-8544-919D-38908B71CF6E}">
          <p14:sldIdLst>
            <p14:sldId id="268"/>
            <p14:sldId id="284"/>
            <p14:sldId id="294"/>
          </p14:sldIdLst>
        </p14:section>
        <p14:section name="Problem statement" id="{BCB88EA0-9C45-43CC-A392-D7E8069C9456}">
          <p14:sldIdLst>
            <p14:sldId id="270"/>
            <p14:sldId id="271"/>
            <p14:sldId id="287"/>
            <p14:sldId id="288"/>
            <p14:sldId id="289"/>
            <p14:sldId id="290"/>
            <p14:sldId id="292"/>
            <p14:sldId id="293"/>
          </p14:sldIdLst>
        </p14:section>
        <p14:section name="Literature Review" id="{69B36CBF-3DC3-4D0F-A0C5-E9BD2CB14699}">
          <p14:sldIdLst>
            <p14:sldId id="276"/>
            <p14:sldId id="286"/>
          </p14:sldIdLst>
        </p14:section>
        <p14:section name="System Specification" id="{94BBA00D-0C28-4384-82CA-4D2D32DE7761}">
          <p14:sldIdLst>
            <p14:sldId id="283"/>
            <p14:sldId id="309"/>
            <p14:sldId id="310"/>
            <p14:sldId id="298"/>
          </p14:sldIdLst>
        </p14:section>
        <p14:section name="Home 2" id="{A50A58F1-211F-40A3-BFB1-2829BD66BC30}">
          <p14:sldIdLst>
            <p14:sldId id="285"/>
          </p14:sldIdLst>
        </p14:section>
        <p14:section name="Flow Diagram" id="{6B942EE4-93E3-4F72-A949-D13AB5DCE254}">
          <p14:sldIdLst>
            <p14:sldId id="281"/>
            <p14:sldId id="282"/>
          </p14:sldIdLst>
        </p14:section>
        <p14:section name="Design specification" id="{69ED0C12-204A-407A-9BA5-E79B22789688}">
          <p14:sldIdLst>
            <p14:sldId id="297"/>
            <p14:sldId id="314"/>
          </p14:sldIdLst>
        </p14:section>
        <p14:section name="Testing criteria" id="{6F9CEE5D-9E5F-4908-A713-656A1797DB6C}">
          <p14:sldIdLst>
            <p14:sldId id="322"/>
            <p14:sldId id="317"/>
          </p14:sldIdLst>
        </p14:section>
        <p14:section name="ease of adoption" id="{F2FFB968-3B00-4CF9-9F4A-893793830C38}">
          <p14:sldIdLst>
            <p14:sldId id="300"/>
            <p14:sldId id="337"/>
            <p14:sldId id="320"/>
            <p14:sldId id="305"/>
          </p14:sldIdLst>
        </p14:section>
        <p14:section name="home 3" id="{B5CC5957-13A3-4D89-BE1A-354B8B4C843F}">
          <p14:sldIdLst>
            <p14:sldId id="296"/>
          </p14:sldIdLst>
        </p14:section>
        <p14:section name="SDG's" id="{5710C97D-6E16-453B-BB31-D22EFCD1A563}">
          <p14:sldIdLst>
            <p14:sldId id="303"/>
            <p14:sldId id="327"/>
          </p14:sldIdLst>
        </p14:section>
        <p14:section name="Busineed dimension / commericalization aspects" id="{A6AABC09-E8D3-4A89-8CA0-B9135013C94E}">
          <p14:sldIdLst>
            <p14:sldId id="331"/>
            <p14:sldId id="304"/>
            <p14:sldId id="306"/>
          </p14:sldIdLst>
        </p14:section>
        <p14:section name="gantt chart" id="{0E97CDB0-FB89-4B12-8210-8754159FF0CD}">
          <p14:sldIdLst>
            <p14:sldId id="332"/>
            <p14:sldId id="326"/>
          </p14:sldIdLst>
        </p14:section>
        <p14:section name="Work divison and refrences" id="{ACE69075-190D-41C3-ACFB-CFEE448193AC}">
          <p14:sldIdLst>
            <p14:sldId id="333"/>
            <p14:sldId id="307"/>
            <p14:sldId id="30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3E"/>
    <a:srgbClr val="3D4849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7490A-0E18-4A1A-B6D7-71A259DD1789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26D47A-45EF-4013-AE8F-B319C819C88B}" type="pres">
      <dgm:prSet presAssocID="{4177490A-0E18-4A1A-B6D7-71A259DD17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109D4D8-B7F4-434E-AB80-F1096C98350D}" type="presOf" srcId="{4177490A-0E18-4A1A-B6D7-71A259DD1789}" destId="{6626D47A-45EF-4013-AE8F-B319C819C88B}" srcOrd="0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D73A9C-7AF9-4723-A761-95498332ABD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C1436F-9740-4445-BFB6-297DF7D20C2C}">
      <dgm:prSet/>
      <dgm:spPr/>
      <dgm:t>
        <a:bodyPr/>
        <a:lstStyle/>
        <a:p>
          <a:r>
            <a:rPr lang="en-US" b="1" i="0"/>
            <a:t>Modular Architecture</a:t>
          </a:r>
          <a:r>
            <a:rPr lang="en-US" b="0" i="0"/>
            <a:t>​</a:t>
          </a:r>
          <a:endParaRPr lang="en-US"/>
        </a:p>
      </dgm:t>
    </dgm:pt>
    <dgm:pt modelId="{B9FD8189-B09C-4B0C-B062-D1222766BFA2}" type="parTrans" cxnId="{AB870367-6C6D-4BD0-AE2E-65C91F97874E}">
      <dgm:prSet/>
      <dgm:spPr/>
      <dgm:t>
        <a:bodyPr/>
        <a:lstStyle/>
        <a:p>
          <a:endParaRPr lang="en-US"/>
        </a:p>
      </dgm:t>
    </dgm:pt>
    <dgm:pt modelId="{06DDC8A4-3D8A-459E-B1DB-ECEEFE03B814}" type="sibTrans" cxnId="{AB870367-6C6D-4BD0-AE2E-65C91F97874E}">
      <dgm:prSet/>
      <dgm:spPr/>
      <dgm:t>
        <a:bodyPr/>
        <a:lstStyle/>
        <a:p>
          <a:endParaRPr lang="en-US"/>
        </a:p>
      </dgm:t>
    </dgm:pt>
    <dgm:pt modelId="{AD28AEA2-A3DE-45BF-A63F-93F58C83EDBA}">
      <dgm:prSet/>
      <dgm:spPr/>
      <dgm:t>
        <a:bodyPr/>
        <a:lstStyle/>
        <a:p>
          <a:r>
            <a:rPr lang="en-US" b="1" i="0"/>
            <a:t>Robust Documentation</a:t>
          </a:r>
          <a:r>
            <a:rPr lang="en-US" b="0" i="0"/>
            <a:t>​</a:t>
          </a:r>
          <a:endParaRPr lang="en-US"/>
        </a:p>
      </dgm:t>
    </dgm:pt>
    <dgm:pt modelId="{4D1366CA-F970-4E21-ADD8-C73ECB608B27}" type="parTrans" cxnId="{7CC87A20-B139-4AD1-B1EA-C4A4CD8ED305}">
      <dgm:prSet/>
      <dgm:spPr/>
      <dgm:t>
        <a:bodyPr/>
        <a:lstStyle/>
        <a:p>
          <a:endParaRPr lang="en-US"/>
        </a:p>
      </dgm:t>
    </dgm:pt>
    <dgm:pt modelId="{63DF60A2-99D9-4762-AFFB-28EF5962EBA7}" type="sibTrans" cxnId="{7CC87A20-B139-4AD1-B1EA-C4A4CD8ED305}">
      <dgm:prSet/>
      <dgm:spPr/>
      <dgm:t>
        <a:bodyPr/>
        <a:lstStyle/>
        <a:p>
          <a:endParaRPr lang="en-US"/>
        </a:p>
      </dgm:t>
    </dgm:pt>
    <dgm:pt modelId="{D1A07265-BB76-4D3A-A1C1-297C307534A1}">
      <dgm:prSet/>
      <dgm:spPr/>
      <dgm:t>
        <a:bodyPr/>
        <a:lstStyle/>
        <a:p>
          <a:r>
            <a:rPr lang="en-US" b="1" i="0"/>
            <a:t>Community Support</a:t>
          </a:r>
          <a:endParaRPr lang="en-US"/>
        </a:p>
      </dgm:t>
    </dgm:pt>
    <dgm:pt modelId="{9025BA34-9E59-4D47-BF1D-0103E12ABB9A}" type="parTrans" cxnId="{C82CC346-2688-46ED-8BA5-F71BB8DAB559}">
      <dgm:prSet/>
      <dgm:spPr/>
      <dgm:t>
        <a:bodyPr/>
        <a:lstStyle/>
        <a:p>
          <a:endParaRPr lang="en-US"/>
        </a:p>
      </dgm:t>
    </dgm:pt>
    <dgm:pt modelId="{8AA7B90C-C6DC-46B2-9957-33A82F92153D}" type="sibTrans" cxnId="{C82CC346-2688-46ED-8BA5-F71BB8DAB559}">
      <dgm:prSet/>
      <dgm:spPr/>
      <dgm:t>
        <a:bodyPr/>
        <a:lstStyle/>
        <a:p>
          <a:endParaRPr lang="en-US"/>
        </a:p>
      </dgm:t>
    </dgm:pt>
    <dgm:pt modelId="{4B38BF49-C6E0-41D7-A4E3-DB1FA0F4BFD6}">
      <dgm:prSet/>
      <dgm:spPr/>
      <dgm:t>
        <a:bodyPr/>
        <a:lstStyle/>
        <a:p>
          <a:r>
            <a:rPr lang="en-US" b="1" i="0"/>
            <a:t>Simulation Capabilities</a:t>
          </a:r>
          <a:r>
            <a:rPr lang="en-US" b="0" i="0"/>
            <a:t>​​</a:t>
          </a:r>
          <a:endParaRPr lang="en-US"/>
        </a:p>
      </dgm:t>
    </dgm:pt>
    <dgm:pt modelId="{099FB76A-B602-4FAB-8BBE-9EF580C3B218}" type="parTrans" cxnId="{8D4763C5-C769-44C3-B400-5A08D5C1ACB4}">
      <dgm:prSet/>
      <dgm:spPr/>
      <dgm:t>
        <a:bodyPr/>
        <a:lstStyle/>
        <a:p>
          <a:endParaRPr lang="en-US"/>
        </a:p>
      </dgm:t>
    </dgm:pt>
    <dgm:pt modelId="{97600352-2078-4FA7-9C0A-5ADE2F414F9F}" type="sibTrans" cxnId="{8D4763C5-C769-44C3-B400-5A08D5C1ACB4}">
      <dgm:prSet/>
      <dgm:spPr/>
      <dgm:t>
        <a:bodyPr/>
        <a:lstStyle/>
        <a:p>
          <a:endParaRPr lang="en-US"/>
        </a:p>
      </dgm:t>
    </dgm:pt>
    <dgm:pt modelId="{26B4050F-E3A8-4522-874D-5CD8C95C98A2}">
      <dgm:prSet/>
      <dgm:spPr/>
      <dgm:t>
        <a:bodyPr/>
        <a:lstStyle/>
        <a:p>
          <a:r>
            <a:rPr lang="en-US" b="1" i="0"/>
            <a:t>Scalability</a:t>
          </a:r>
          <a:r>
            <a:rPr lang="en-US" b="0" i="0"/>
            <a:t>​</a:t>
          </a:r>
          <a:endParaRPr lang="en-US"/>
        </a:p>
      </dgm:t>
    </dgm:pt>
    <dgm:pt modelId="{6440DFD0-21EA-4A52-BDA2-74383BA2DD7D}" type="parTrans" cxnId="{09FF52D2-7235-47A4-A476-8668384AB16D}">
      <dgm:prSet/>
      <dgm:spPr/>
      <dgm:t>
        <a:bodyPr/>
        <a:lstStyle/>
        <a:p>
          <a:endParaRPr lang="en-US"/>
        </a:p>
      </dgm:t>
    </dgm:pt>
    <dgm:pt modelId="{05DFE18D-3F4B-4FDC-B8AF-C520CFC5B460}" type="sibTrans" cxnId="{09FF52D2-7235-47A4-A476-8668384AB16D}">
      <dgm:prSet/>
      <dgm:spPr/>
      <dgm:t>
        <a:bodyPr/>
        <a:lstStyle/>
        <a:p>
          <a:endParaRPr lang="en-US"/>
        </a:p>
      </dgm:t>
    </dgm:pt>
    <dgm:pt modelId="{923BB681-1D8B-47AD-8017-67B95160996D}">
      <dgm:prSet/>
      <dgm:spPr/>
      <dgm:t>
        <a:bodyPr/>
        <a:lstStyle/>
        <a:p>
          <a:r>
            <a:rPr lang="en-US" b="1" i="0"/>
            <a:t>Real-Time Performance</a:t>
          </a:r>
          <a:r>
            <a:rPr lang="en-US" b="0" i="0"/>
            <a:t>​</a:t>
          </a:r>
          <a:endParaRPr lang="en-US"/>
        </a:p>
      </dgm:t>
    </dgm:pt>
    <dgm:pt modelId="{BE873824-DB43-4848-87C6-E0CC46A3D41C}" type="parTrans" cxnId="{737A69C5-A464-4CA7-A0A8-CFF7CB29A2A9}">
      <dgm:prSet/>
      <dgm:spPr/>
      <dgm:t>
        <a:bodyPr/>
        <a:lstStyle/>
        <a:p>
          <a:endParaRPr lang="en-US"/>
        </a:p>
      </dgm:t>
    </dgm:pt>
    <dgm:pt modelId="{F0F0FD9A-9C86-4E2F-9A33-747D0137121E}" type="sibTrans" cxnId="{737A69C5-A464-4CA7-A0A8-CFF7CB29A2A9}">
      <dgm:prSet/>
      <dgm:spPr/>
      <dgm:t>
        <a:bodyPr/>
        <a:lstStyle/>
        <a:p>
          <a:endParaRPr lang="en-US"/>
        </a:p>
      </dgm:t>
    </dgm:pt>
    <dgm:pt modelId="{9E5DCFC0-5A5E-4E7D-8499-F25F128D6246}">
      <dgm:prSet/>
      <dgm:spPr/>
      <dgm:t>
        <a:bodyPr/>
        <a:lstStyle/>
        <a:p>
          <a:r>
            <a:rPr lang="en-US" b="1" i="0"/>
            <a:t>Open Source</a:t>
          </a:r>
          <a:r>
            <a:rPr lang="en-US" b="0" i="0"/>
            <a:t>​</a:t>
          </a:r>
          <a:endParaRPr lang="en-US"/>
        </a:p>
      </dgm:t>
    </dgm:pt>
    <dgm:pt modelId="{D336CD18-FACF-428E-9994-0FEA7567D2B7}" type="parTrans" cxnId="{2576E7A2-9777-43D9-8747-443D1ED59BA4}">
      <dgm:prSet/>
      <dgm:spPr/>
      <dgm:t>
        <a:bodyPr/>
        <a:lstStyle/>
        <a:p>
          <a:endParaRPr lang="en-US"/>
        </a:p>
      </dgm:t>
    </dgm:pt>
    <dgm:pt modelId="{F6A67B8A-899C-4D0A-829D-B40F244D427F}" type="sibTrans" cxnId="{2576E7A2-9777-43D9-8747-443D1ED59BA4}">
      <dgm:prSet/>
      <dgm:spPr/>
      <dgm:t>
        <a:bodyPr/>
        <a:lstStyle/>
        <a:p>
          <a:endParaRPr lang="en-US"/>
        </a:p>
      </dgm:t>
    </dgm:pt>
    <dgm:pt modelId="{E61FAC24-E2E1-4F86-B97F-BBBD7F1379F4}" type="pres">
      <dgm:prSet presAssocID="{15D73A9C-7AF9-4723-A761-95498332ABD0}" presName="diagram" presStyleCnt="0">
        <dgm:presLayoutVars>
          <dgm:dir/>
          <dgm:resizeHandles val="exact"/>
        </dgm:presLayoutVars>
      </dgm:prSet>
      <dgm:spPr/>
    </dgm:pt>
    <dgm:pt modelId="{F196C833-9386-4FE7-AC78-8C19B26CC35E}" type="pres">
      <dgm:prSet presAssocID="{DAC1436F-9740-4445-BFB6-297DF7D20C2C}" presName="node" presStyleLbl="node1" presStyleIdx="0" presStyleCnt="7">
        <dgm:presLayoutVars>
          <dgm:bulletEnabled val="1"/>
        </dgm:presLayoutVars>
      </dgm:prSet>
      <dgm:spPr/>
    </dgm:pt>
    <dgm:pt modelId="{0292368F-FB7F-402C-A19D-41814999D004}" type="pres">
      <dgm:prSet presAssocID="{06DDC8A4-3D8A-459E-B1DB-ECEEFE03B814}" presName="sibTrans" presStyleCnt="0"/>
      <dgm:spPr/>
    </dgm:pt>
    <dgm:pt modelId="{57E042BF-7742-434D-9018-5CAA1C9E7395}" type="pres">
      <dgm:prSet presAssocID="{AD28AEA2-A3DE-45BF-A63F-93F58C83EDBA}" presName="node" presStyleLbl="node1" presStyleIdx="1" presStyleCnt="7">
        <dgm:presLayoutVars>
          <dgm:bulletEnabled val="1"/>
        </dgm:presLayoutVars>
      </dgm:prSet>
      <dgm:spPr/>
    </dgm:pt>
    <dgm:pt modelId="{380FE086-5695-4A4B-8F1C-6F26D2CEF2E5}" type="pres">
      <dgm:prSet presAssocID="{63DF60A2-99D9-4762-AFFB-28EF5962EBA7}" presName="sibTrans" presStyleCnt="0"/>
      <dgm:spPr/>
    </dgm:pt>
    <dgm:pt modelId="{3BD61D58-A1F6-4FE4-BAC6-6AF01498C158}" type="pres">
      <dgm:prSet presAssocID="{D1A07265-BB76-4D3A-A1C1-297C307534A1}" presName="node" presStyleLbl="node1" presStyleIdx="2" presStyleCnt="7">
        <dgm:presLayoutVars>
          <dgm:bulletEnabled val="1"/>
        </dgm:presLayoutVars>
      </dgm:prSet>
      <dgm:spPr/>
    </dgm:pt>
    <dgm:pt modelId="{09A10D7D-E702-4D57-A72A-7B5773E20A94}" type="pres">
      <dgm:prSet presAssocID="{8AA7B90C-C6DC-46B2-9957-33A82F92153D}" presName="sibTrans" presStyleCnt="0"/>
      <dgm:spPr/>
    </dgm:pt>
    <dgm:pt modelId="{7AF5E2C5-7D53-4B78-8982-1C6FEDB5A6A9}" type="pres">
      <dgm:prSet presAssocID="{4B38BF49-C6E0-41D7-A4E3-DB1FA0F4BFD6}" presName="node" presStyleLbl="node1" presStyleIdx="3" presStyleCnt="7">
        <dgm:presLayoutVars>
          <dgm:bulletEnabled val="1"/>
        </dgm:presLayoutVars>
      </dgm:prSet>
      <dgm:spPr/>
    </dgm:pt>
    <dgm:pt modelId="{9191D9DE-57B6-40A3-9347-301BC11EA37C}" type="pres">
      <dgm:prSet presAssocID="{97600352-2078-4FA7-9C0A-5ADE2F414F9F}" presName="sibTrans" presStyleCnt="0"/>
      <dgm:spPr/>
    </dgm:pt>
    <dgm:pt modelId="{EB144B5D-A7DE-464B-A44A-E3DD31087E84}" type="pres">
      <dgm:prSet presAssocID="{26B4050F-E3A8-4522-874D-5CD8C95C98A2}" presName="node" presStyleLbl="node1" presStyleIdx="4" presStyleCnt="7">
        <dgm:presLayoutVars>
          <dgm:bulletEnabled val="1"/>
        </dgm:presLayoutVars>
      </dgm:prSet>
      <dgm:spPr/>
    </dgm:pt>
    <dgm:pt modelId="{A9EC2B62-FA57-47DB-AC27-2A323F040EF5}" type="pres">
      <dgm:prSet presAssocID="{05DFE18D-3F4B-4FDC-B8AF-C520CFC5B460}" presName="sibTrans" presStyleCnt="0"/>
      <dgm:spPr/>
    </dgm:pt>
    <dgm:pt modelId="{A5FAC37C-0CBC-4752-ACB9-BF996FF09AB2}" type="pres">
      <dgm:prSet presAssocID="{923BB681-1D8B-47AD-8017-67B95160996D}" presName="node" presStyleLbl="node1" presStyleIdx="5" presStyleCnt="7">
        <dgm:presLayoutVars>
          <dgm:bulletEnabled val="1"/>
        </dgm:presLayoutVars>
      </dgm:prSet>
      <dgm:spPr/>
    </dgm:pt>
    <dgm:pt modelId="{6FCBAD07-C81F-490B-B72C-DDEF805B8E9B}" type="pres">
      <dgm:prSet presAssocID="{F0F0FD9A-9C86-4E2F-9A33-747D0137121E}" presName="sibTrans" presStyleCnt="0"/>
      <dgm:spPr/>
    </dgm:pt>
    <dgm:pt modelId="{A0586C14-D50B-47AC-AA90-6F7E4089170B}" type="pres">
      <dgm:prSet presAssocID="{9E5DCFC0-5A5E-4E7D-8499-F25F128D6246}" presName="node" presStyleLbl="node1" presStyleIdx="6" presStyleCnt="7">
        <dgm:presLayoutVars>
          <dgm:bulletEnabled val="1"/>
        </dgm:presLayoutVars>
      </dgm:prSet>
      <dgm:spPr/>
    </dgm:pt>
  </dgm:ptLst>
  <dgm:cxnLst>
    <dgm:cxn modelId="{27FE6F0E-67E0-4B42-95F5-42CB722825EA}" type="presOf" srcId="{15D73A9C-7AF9-4723-A761-95498332ABD0}" destId="{E61FAC24-E2E1-4F86-B97F-BBBD7F1379F4}" srcOrd="0" destOrd="0" presId="urn:microsoft.com/office/officeart/2005/8/layout/default"/>
    <dgm:cxn modelId="{7CC87A20-B139-4AD1-B1EA-C4A4CD8ED305}" srcId="{15D73A9C-7AF9-4723-A761-95498332ABD0}" destId="{AD28AEA2-A3DE-45BF-A63F-93F58C83EDBA}" srcOrd="1" destOrd="0" parTransId="{4D1366CA-F970-4E21-ADD8-C73ECB608B27}" sibTransId="{63DF60A2-99D9-4762-AFFB-28EF5962EBA7}"/>
    <dgm:cxn modelId="{01518C2B-924D-4CB0-AAFE-9671D1AD8C25}" type="presOf" srcId="{923BB681-1D8B-47AD-8017-67B95160996D}" destId="{A5FAC37C-0CBC-4752-ACB9-BF996FF09AB2}" srcOrd="0" destOrd="0" presId="urn:microsoft.com/office/officeart/2005/8/layout/default"/>
    <dgm:cxn modelId="{C82CC346-2688-46ED-8BA5-F71BB8DAB559}" srcId="{15D73A9C-7AF9-4723-A761-95498332ABD0}" destId="{D1A07265-BB76-4D3A-A1C1-297C307534A1}" srcOrd="2" destOrd="0" parTransId="{9025BA34-9E59-4D47-BF1D-0103E12ABB9A}" sibTransId="{8AA7B90C-C6DC-46B2-9957-33A82F92153D}"/>
    <dgm:cxn modelId="{AB870367-6C6D-4BD0-AE2E-65C91F97874E}" srcId="{15D73A9C-7AF9-4723-A761-95498332ABD0}" destId="{DAC1436F-9740-4445-BFB6-297DF7D20C2C}" srcOrd="0" destOrd="0" parTransId="{B9FD8189-B09C-4B0C-B062-D1222766BFA2}" sibTransId="{06DDC8A4-3D8A-459E-B1DB-ECEEFE03B814}"/>
    <dgm:cxn modelId="{9BF71249-6864-495C-813D-21576BB58DCC}" type="presOf" srcId="{9E5DCFC0-5A5E-4E7D-8499-F25F128D6246}" destId="{A0586C14-D50B-47AC-AA90-6F7E4089170B}" srcOrd="0" destOrd="0" presId="urn:microsoft.com/office/officeart/2005/8/layout/default"/>
    <dgm:cxn modelId="{08785985-8BD1-49C5-B743-309BC219B489}" type="presOf" srcId="{AD28AEA2-A3DE-45BF-A63F-93F58C83EDBA}" destId="{57E042BF-7742-434D-9018-5CAA1C9E7395}" srcOrd="0" destOrd="0" presId="urn:microsoft.com/office/officeart/2005/8/layout/default"/>
    <dgm:cxn modelId="{F6E73586-DBBC-4841-A8C9-1AAB62AC1D24}" type="presOf" srcId="{D1A07265-BB76-4D3A-A1C1-297C307534A1}" destId="{3BD61D58-A1F6-4FE4-BAC6-6AF01498C158}" srcOrd="0" destOrd="0" presId="urn:microsoft.com/office/officeart/2005/8/layout/default"/>
    <dgm:cxn modelId="{2576E7A2-9777-43D9-8747-443D1ED59BA4}" srcId="{15D73A9C-7AF9-4723-A761-95498332ABD0}" destId="{9E5DCFC0-5A5E-4E7D-8499-F25F128D6246}" srcOrd="6" destOrd="0" parTransId="{D336CD18-FACF-428E-9994-0FEA7567D2B7}" sibTransId="{F6A67B8A-899C-4D0A-829D-B40F244D427F}"/>
    <dgm:cxn modelId="{4063E1AE-D766-42CB-A55C-F129C345F7C1}" type="presOf" srcId="{4B38BF49-C6E0-41D7-A4E3-DB1FA0F4BFD6}" destId="{7AF5E2C5-7D53-4B78-8982-1C6FEDB5A6A9}" srcOrd="0" destOrd="0" presId="urn:microsoft.com/office/officeart/2005/8/layout/default"/>
    <dgm:cxn modelId="{823F06B4-D2DB-4046-B5E0-6AA4C27F3414}" type="presOf" srcId="{26B4050F-E3A8-4522-874D-5CD8C95C98A2}" destId="{EB144B5D-A7DE-464B-A44A-E3DD31087E84}" srcOrd="0" destOrd="0" presId="urn:microsoft.com/office/officeart/2005/8/layout/default"/>
    <dgm:cxn modelId="{7B77A2B6-A4A1-45AD-A667-050BD48455E8}" type="presOf" srcId="{DAC1436F-9740-4445-BFB6-297DF7D20C2C}" destId="{F196C833-9386-4FE7-AC78-8C19B26CC35E}" srcOrd="0" destOrd="0" presId="urn:microsoft.com/office/officeart/2005/8/layout/default"/>
    <dgm:cxn modelId="{8D4763C5-C769-44C3-B400-5A08D5C1ACB4}" srcId="{15D73A9C-7AF9-4723-A761-95498332ABD0}" destId="{4B38BF49-C6E0-41D7-A4E3-DB1FA0F4BFD6}" srcOrd="3" destOrd="0" parTransId="{099FB76A-B602-4FAB-8BBE-9EF580C3B218}" sibTransId="{97600352-2078-4FA7-9C0A-5ADE2F414F9F}"/>
    <dgm:cxn modelId="{737A69C5-A464-4CA7-A0A8-CFF7CB29A2A9}" srcId="{15D73A9C-7AF9-4723-A761-95498332ABD0}" destId="{923BB681-1D8B-47AD-8017-67B95160996D}" srcOrd="5" destOrd="0" parTransId="{BE873824-DB43-4848-87C6-E0CC46A3D41C}" sibTransId="{F0F0FD9A-9C86-4E2F-9A33-747D0137121E}"/>
    <dgm:cxn modelId="{09FF52D2-7235-47A4-A476-8668384AB16D}" srcId="{15D73A9C-7AF9-4723-A761-95498332ABD0}" destId="{26B4050F-E3A8-4522-874D-5CD8C95C98A2}" srcOrd="4" destOrd="0" parTransId="{6440DFD0-21EA-4A52-BDA2-74383BA2DD7D}" sibTransId="{05DFE18D-3F4B-4FDC-B8AF-C520CFC5B460}"/>
    <dgm:cxn modelId="{EF4A55F0-01CA-4F65-AF9D-158A358092D4}" type="presParOf" srcId="{E61FAC24-E2E1-4F86-B97F-BBBD7F1379F4}" destId="{F196C833-9386-4FE7-AC78-8C19B26CC35E}" srcOrd="0" destOrd="0" presId="urn:microsoft.com/office/officeart/2005/8/layout/default"/>
    <dgm:cxn modelId="{686807E7-CBBD-48EC-AF7D-47116D2C4413}" type="presParOf" srcId="{E61FAC24-E2E1-4F86-B97F-BBBD7F1379F4}" destId="{0292368F-FB7F-402C-A19D-41814999D004}" srcOrd="1" destOrd="0" presId="urn:microsoft.com/office/officeart/2005/8/layout/default"/>
    <dgm:cxn modelId="{ADA72EBC-0E52-46B9-982E-183AA391CAFD}" type="presParOf" srcId="{E61FAC24-E2E1-4F86-B97F-BBBD7F1379F4}" destId="{57E042BF-7742-434D-9018-5CAA1C9E7395}" srcOrd="2" destOrd="0" presId="urn:microsoft.com/office/officeart/2005/8/layout/default"/>
    <dgm:cxn modelId="{75FF4A01-85F2-4BDA-BDDA-FAF43EF30718}" type="presParOf" srcId="{E61FAC24-E2E1-4F86-B97F-BBBD7F1379F4}" destId="{380FE086-5695-4A4B-8F1C-6F26D2CEF2E5}" srcOrd="3" destOrd="0" presId="urn:microsoft.com/office/officeart/2005/8/layout/default"/>
    <dgm:cxn modelId="{097F170E-8168-41C7-A816-E73A7A2BFE14}" type="presParOf" srcId="{E61FAC24-E2E1-4F86-B97F-BBBD7F1379F4}" destId="{3BD61D58-A1F6-4FE4-BAC6-6AF01498C158}" srcOrd="4" destOrd="0" presId="urn:microsoft.com/office/officeart/2005/8/layout/default"/>
    <dgm:cxn modelId="{C0334796-2FD4-4C04-BA8B-3CA77182E465}" type="presParOf" srcId="{E61FAC24-E2E1-4F86-B97F-BBBD7F1379F4}" destId="{09A10D7D-E702-4D57-A72A-7B5773E20A94}" srcOrd="5" destOrd="0" presId="urn:microsoft.com/office/officeart/2005/8/layout/default"/>
    <dgm:cxn modelId="{849B6838-5951-43A3-8960-C46F82FE9C00}" type="presParOf" srcId="{E61FAC24-E2E1-4F86-B97F-BBBD7F1379F4}" destId="{7AF5E2C5-7D53-4B78-8982-1C6FEDB5A6A9}" srcOrd="6" destOrd="0" presId="urn:microsoft.com/office/officeart/2005/8/layout/default"/>
    <dgm:cxn modelId="{EAA6F2D4-3407-4FF0-A921-54496756F959}" type="presParOf" srcId="{E61FAC24-E2E1-4F86-B97F-BBBD7F1379F4}" destId="{9191D9DE-57B6-40A3-9347-301BC11EA37C}" srcOrd="7" destOrd="0" presId="urn:microsoft.com/office/officeart/2005/8/layout/default"/>
    <dgm:cxn modelId="{748DD299-BCDB-43DC-AB29-E770538F9A57}" type="presParOf" srcId="{E61FAC24-E2E1-4F86-B97F-BBBD7F1379F4}" destId="{EB144B5D-A7DE-464B-A44A-E3DD31087E84}" srcOrd="8" destOrd="0" presId="urn:microsoft.com/office/officeart/2005/8/layout/default"/>
    <dgm:cxn modelId="{CF9DECF1-7ED3-4C34-A9F5-775CBE7BB55C}" type="presParOf" srcId="{E61FAC24-E2E1-4F86-B97F-BBBD7F1379F4}" destId="{A9EC2B62-FA57-47DB-AC27-2A323F040EF5}" srcOrd="9" destOrd="0" presId="urn:microsoft.com/office/officeart/2005/8/layout/default"/>
    <dgm:cxn modelId="{A2723969-C133-4259-822E-D91151D1CBA1}" type="presParOf" srcId="{E61FAC24-E2E1-4F86-B97F-BBBD7F1379F4}" destId="{A5FAC37C-0CBC-4752-ACB9-BF996FF09AB2}" srcOrd="10" destOrd="0" presId="urn:microsoft.com/office/officeart/2005/8/layout/default"/>
    <dgm:cxn modelId="{46F01609-83A7-4D49-B5CE-ADAE2B7C5760}" type="presParOf" srcId="{E61FAC24-E2E1-4F86-B97F-BBBD7F1379F4}" destId="{6FCBAD07-C81F-490B-B72C-DDEF805B8E9B}" srcOrd="11" destOrd="0" presId="urn:microsoft.com/office/officeart/2005/8/layout/default"/>
    <dgm:cxn modelId="{B1F28E42-68BB-4FDA-BB85-A30D231A7063}" type="presParOf" srcId="{E61FAC24-E2E1-4F86-B97F-BBBD7F1379F4}" destId="{A0586C14-D50B-47AC-AA90-6F7E4089170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2632C-D427-4B3C-8B3A-0D4BB0314EC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0B29A9-35D3-4285-A3A5-1F99BCBF5DDD}">
      <dgm:prSet/>
      <dgm:spPr/>
      <dgm:t>
        <a:bodyPr/>
        <a:lstStyle/>
        <a:p>
          <a:pPr>
            <a:defRPr cap="all"/>
          </a:pPr>
          <a:r>
            <a:rPr lang="en-US" b="1" i="0"/>
            <a:t>Strong Industry </a:t>
          </a:r>
          <a:r>
            <a:rPr lang="en-US" b="1"/>
            <a:t>Interest</a:t>
          </a:r>
          <a:endParaRPr lang="en-US"/>
        </a:p>
      </dgm:t>
    </dgm:pt>
    <dgm:pt modelId="{34F15105-7814-430E-9233-327E67146A93}" type="parTrans" cxnId="{3CA18AEB-6A43-4F79-B544-B0FBCA349C76}">
      <dgm:prSet/>
      <dgm:spPr/>
      <dgm:t>
        <a:bodyPr/>
        <a:lstStyle/>
        <a:p>
          <a:endParaRPr lang="en-US"/>
        </a:p>
      </dgm:t>
    </dgm:pt>
    <dgm:pt modelId="{E6025F4D-C04A-4D36-B269-D6A83246EA4C}" type="sibTrans" cxnId="{3CA18AEB-6A43-4F79-B544-B0FBCA349C76}">
      <dgm:prSet/>
      <dgm:spPr/>
      <dgm:t>
        <a:bodyPr/>
        <a:lstStyle/>
        <a:p>
          <a:endParaRPr lang="en-US"/>
        </a:p>
      </dgm:t>
    </dgm:pt>
    <dgm:pt modelId="{85DB21A0-1810-4B4F-9048-639D3518EC55}">
      <dgm:prSet/>
      <dgm:spPr/>
      <dgm:t>
        <a:bodyPr/>
        <a:lstStyle/>
        <a:p>
          <a:pPr>
            <a:defRPr cap="all"/>
          </a:pPr>
          <a:r>
            <a:rPr lang="en-US" b="1" i="0"/>
            <a:t>Shift in Warfare Dynamics</a:t>
          </a:r>
          <a:endParaRPr lang="en-US"/>
        </a:p>
      </dgm:t>
    </dgm:pt>
    <dgm:pt modelId="{08B85A4D-E54D-4B8E-90C4-E26EFCA5792A}" type="parTrans" cxnId="{16DBE718-CEC9-4841-955E-0CE45D1131FE}">
      <dgm:prSet/>
      <dgm:spPr/>
      <dgm:t>
        <a:bodyPr/>
        <a:lstStyle/>
        <a:p>
          <a:endParaRPr lang="en-US"/>
        </a:p>
      </dgm:t>
    </dgm:pt>
    <dgm:pt modelId="{F63976BA-4C8D-4858-8514-6B8EE9D63C51}" type="sibTrans" cxnId="{16DBE718-CEC9-4841-955E-0CE45D1131FE}">
      <dgm:prSet/>
      <dgm:spPr/>
      <dgm:t>
        <a:bodyPr/>
        <a:lstStyle/>
        <a:p>
          <a:endParaRPr lang="en-US"/>
        </a:p>
      </dgm:t>
    </dgm:pt>
    <dgm:pt modelId="{562133FC-7991-4FAA-BE7D-BBD848F396FE}">
      <dgm:prSet/>
      <dgm:spPr/>
      <dgm:t>
        <a:bodyPr/>
        <a:lstStyle/>
        <a:p>
          <a:pPr>
            <a:defRPr cap="all"/>
          </a:pPr>
          <a:r>
            <a:rPr lang="en-US" b="1" i="0"/>
            <a:t>Enhanced Border Security</a:t>
          </a:r>
          <a:endParaRPr lang="en-US"/>
        </a:p>
      </dgm:t>
    </dgm:pt>
    <dgm:pt modelId="{93EB3AC0-8C9A-4815-8C88-10363AE8CA14}" type="parTrans" cxnId="{E12FCAD7-18CC-4FFE-8102-CC43B0D1129C}">
      <dgm:prSet/>
      <dgm:spPr/>
      <dgm:t>
        <a:bodyPr/>
        <a:lstStyle/>
        <a:p>
          <a:endParaRPr lang="en-US"/>
        </a:p>
      </dgm:t>
    </dgm:pt>
    <dgm:pt modelId="{9812948B-4498-481C-A29A-48C6439E247C}" type="sibTrans" cxnId="{E12FCAD7-18CC-4FFE-8102-CC43B0D1129C}">
      <dgm:prSet/>
      <dgm:spPr/>
      <dgm:t>
        <a:bodyPr/>
        <a:lstStyle/>
        <a:p>
          <a:endParaRPr lang="en-US"/>
        </a:p>
      </dgm:t>
    </dgm:pt>
    <dgm:pt modelId="{54C2B102-706B-4D0C-87CC-AF19A3D13D30}">
      <dgm:prSet/>
      <dgm:spPr/>
      <dgm:t>
        <a:bodyPr/>
        <a:lstStyle/>
        <a:p>
          <a:pPr>
            <a:defRPr cap="all"/>
          </a:pPr>
          <a:r>
            <a:rPr lang="en-US" b="1" i="0"/>
            <a:t>Logistics and Warehouse Optimization</a:t>
          </a:r>
          <a:endParaRPr lang="en-US"/>
        </a:p>
      </dgm:t>
    </dgm:pt>
    <dgm:pt modelId="{1EAC2187-6596-4C99-9357-67129B73C9B3}" type="parTrans" cxnId="{5587D142-ED4E-417A-B766-D94AC11822A1}">
      <dgm:prSet/>
      <dgm:spPr/>
      <dgm:t>
        <a:bodyPr/>
        <a:lstStyle/>
        <a:p>
          <a:endParaRPr lang="en-US"/>
        </a:p>
      </dgm:t>
    </dgm:pt>
    <dgm:pt modelId="{FDB574FE-3683-41F1-9DC4-B8E378013798}" type="sibTrans" cxnId="{5587D142-ED4E-417A-B766-D94AC11822A1}">
      <dgm:prSet/>
      <dgm:spPr/>
      <dgm:t>
        <a:bodyPr/>
        <a:lstStyle/>
        <a:p>
          <a:endParaRPr lang="en-US"/>
        </a:p>
      </dgm:t>
    </dgm:pt>
    <dgm:pt modelId="{BF098820-E263-4939-B622-41683A651355}">
      <dgm:prSet/>
      <dgm:spPr/>
      <dgm:t>
        <a:bodyPr/>
        <a:lstStyle/>
        <a:p>
          <a:pPr>
            <a:defRPr cap="all"/>
          </a:pPr>
          <a:r>
            <a:rPr lang="en-US" b="1" i="0"/>
            <a:t>Integration with Robotic Components</a:t>
          </a:r>
          <a:endParaRPr lang="en-US"/>
        </a:p>
      </dgm:t>
    </dgm:pt>
    <dgm:pt modelId="{46570498-BBD5-4F06-B775-ACC7309E6937}" type="parTrans" cxnId="{E30C6814-0FA9-42A7-9425-550157D7E0EA}">
      <dgm:prSet/>
      <dgm:spPr/>
      <dgm:t>
        <a:bodyPr/>
        <a:lstStyle/>
        <a:p>
          <a:endParaRPr lang="en-US"/>
        </a:p>
      </dgm:t>
    </dgm:pt>
    <dgm:pt modelId="{3C7FAF48-C1F2-4076-BC81-4FC21416FCBA}" type="sibTrans" cxnId="{E30C6814-0FA9-42A7-9425-550157D7E0EA}">
      <dgm:prSet/>
      <dgm:spPr/>
      <dgm:t>
        <a:bodyPr/>
        <a:lstStyle/>
        <a:p>
          <a:endParaRPr lang="en-US"/>
        </a:p>
      </dgm:t>
    </dgm:pt>
    <dgm:pt modelId="{47D179E6-6D30-45F4-B435-62CDC63FE95C}" type="pres">
      <dgm:prSet presAssocID="{1E32632C-D427-4B3C-8B3A-0D4BB0314ECE}" presName="root" presStyleCnt="0">
        <dgm:presLayoutVars>
          <dgm:dir/>
          <dgm:resizeHandles val="exact"/>
        </dgm:presLayoutVars>
      </dgm:prSet>
      <dgm:spPr/>
    </dgm:pt>
    <dgm:pt modelId="{0A1D7AAC-3018-4801-89CB-95C6FBF7674B}" type="pres">
      <dgm:prSet presAssocID="{A60B29A9-35D3-4285-A3A5-1F99BCBF5DDD}" presName="compNode" presStyleCnt="0"/>
      <dgm:spPr/>
    </dgm:pt>
    <dgm:pt modelId="{CEA99762-BB50-415C-8118-D81370A3D4FF}" type="pres">
      <dgm:prSet presAssocID="{A60B29A9-35D3-4285-A3A5-1F99BCBF5DDD}" presName="iconBgRect" presStyleLbl="bgShp" presStyleIdx="0" presStyleCnt="5"/>
      <dgm:spPr/>
    </dgm:pt>
    <dgm:pt modelId="{E59E3129-BFEB-41E3-90A2-355F058D2FEB}" type="pres">
      <dgm:prSet presAssocID="{A60B29A9-35D3-4285-A3A5-1F99BCBF5D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61E6F16-FC78-4479-B0BB-67134E05B778}" type="pres">
      <dgm:prSet presAssocID="{A60B29A9-35D3-4285-A3A5-1F99BCBF5DDD}" presName="spaceRect" presStyleCnt="0"/>
      <dgm:spPr/>
    </dgm:pt>
    <dgm:pt modelId="{2428A05D-838E-4F19-87B2-68F620A53608}" type="pres">
      <dgm:prSet presAssocID="{A60B29A9-35D3-4285-A3A5-1F99BCBF5DDD}" presName="textRect" presStyleLbl="revTx" presStyleIdx="0" presStyleCnt="5">
        <dgm:presLayoutVars>
          <dgm:chMax val="1"/>
          <dgm:chPref val="1"/>
        </dgm:presLayoutVars>
      </dgm:prSet>
      <dgm:spPr/>
    </dgm:pt>
    <dgm:pt modelId="{89748502-9701-492B-9675-2C098ACCEB6E}" type="pres">
      <dgm:prSet presAssocID="{E6025F4D-C04A-4D36-B269-D6A83246EA4C}" presName="sibTrans" presStyleCnt="0"/>
      <dgm:spPr/>
    </dgm:pt>
    <dgm:pt modelId="{96B352AC-39B6-4B9E-9860-A1EEE5FDFE78}" type="pres">
      <dgm:prSet presAssocID="{85DB21A0-1810-4B4F-9048-639D3518EC55}" presName="compNode" presStyleCnt="0"/>
      <dgm:spPr/>
    </dgm:pt>
    <dgm:pt modelId="{2180DDBD-F429-48C1-A144-8B052DC76ABB}" type="pres">
      <dgm:prSet presAssocID="{85DB21A0-1810-4B4F-9048-639D3518EC55}" presName="iconBgRect" presStyleLbl="bgShp" presStyleIdx="1" presStyleCnt="5"/>
      <dgm:spPr/>
    </dgm:pt>
    <dgm:pt modelId="{3406B4D7-1E78-406A-BC3F-595A0CD1EAD8}" type="pres">
      <dgm:prSet presAssocID="{85DB21A0-1810-4B4F-9048-639D3518EC5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F83AF3-8FDE-4A7E-8136-3F13662EEBB7}" type="pres">
      <dgm:prSet presAssocID="{85DB21A0-1810-4B4F-9048-639D3518EC55}" presName="spaceRect" presStyleCnt="0"/>
      <dgm:spPr/>
    </dgm:pt>
    <dgm:pt modelId="{6FAE6DA4-C25F-4C29-9BE4-22FE807787B3}" type="pres">
      <dgm:prSet presAssocID="{85DB21A0-1810-4B4F-9048-639D3518EC55}" presName="textRect" presStyleLbl="revTx" presStyleIdx="1" presStyleCnt="5">
        <dgm:presLayoutVars>
          <dgm:chMax val="1"/>
          <dgm:chPref val="1"/>
        </dgm:presLayoutVars>
      </dgm:prSet>
      <dgm:spPr/>
    </dgm:pt>
    <dgm:pt modelId="{FE893A0F-4614-4CB4-B3FD-492F2DF6AB9F}" type="pres">
      <dgm:prSet presAssocID="{F63976BA-4C8D-4858-8514-6B8EE9D63C51}" presName="sibTrans" presStyleCnt="0"/>
      <dgm:spPr/>
    </dgm:pt>
    <dgm:pt modelId="{4DED6DCA-0CD3-42DD-8F7F-0638387AF103}" type="pres">
      <dgm:prSet presAssocID="{562133FC-7991-4FAA-BE7D-BBD848F396FE}" presName="compNode" presStyleCnt="0"/>
      <dgm:spPr/>
    </dgm:pt>
    <dgm:pt modelId="{60FBD191-2925-4D38-A9A0-1225CFABF38E}" type="pres">
      <dgm:prSet presAssocID="{562133FC-7991-4FAA-BE7D-BBD848F396FE}" presName="iconBgRect" presStyleLbl="bgShp" presStyleIdx="2" presStyleCnt="5"/>
      <dgm:spPr/>
    </dgm:pt>
    <dgm:pt modelId="{1AA31265-93BB-4E0E-810E-B638215DA632}" type="pres">
      <dgm:prSet presAssocID="{562133FC-7991-4FAA-BE7D-BBD848F396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75D0148-A8AB-4FB7-815C-D1A44E142C4A}" type="pres">
      <dgm:prSet presAssocID="{562133FC-7991-4FAA-BE7D-BBD848F396FE}" presName="spaceRect" presStyleCnt="0"/>
      <dgm:spPr/>
    </dgm:pt>
    <dgm:pt modelId="{FD3F7E4C-5F20-4038-BB93-77612EF01F94}" type="pres">
      <dgm:prSet presAssocID="{562133FC-7991-4FAA-BE7D-BBD848F396FE}" presName="textRect" presStyleLbl="revTx" presStyleIdx="2" presStyleCnt="5">
        <dgm:presLayoutVars>
          <dgm:chMax val="1"/>
          <dgm:chPref val="1"/>
        </dgm:presLayoutVars>
      </dgm:prSet>
      <dgm:spPr/>
    </dgm:pt>
    <dgm:pt modelId="{176DB242-719B-4611-926B-8BBDFF0D26D6}" type="pres">
      <dgm:prSet presAssocID="{9812948B-4498-481C-A29A-48C6439E247C}" presName="sibTrans" presStyleCnt="0"/>
      <dgm:spPr/>
    </dgm:pt>
    <dgm:pt modelId="{71FBF9ED-54DB-4F44-A347-BA76610C52C7}" type="pres">
      <dgm:prSet presAssocID="{54C2B102-706B-4D0C-87CC-AF19A3D13D30}" presName="compNode" presStyleCnt="0"/>
      <dgm:spPr/>
    </dgm:pt>
    <dgm:pt modelId="{9EE3F4B2-D90A-4BB9-88C9-E4F303E1850F}" type="pres">
      <dgm:prSet presAssocID="{54C2B102-706B-4D0C-87CC-AF19A3D13D30}" presName="iconBgRect" presStyleLbl="bgShp" presStyleIdx="3" presStyleCnt="5"/>
      <dgm:spPr/>
    </dgm:pt>
    <dgm:pt modelId="{FF8A75AF-D155-4A6B-8BB1-0DCD8570B8C2}" type="pres">
      <dgm:prSet presAssocID="{54C2B102-706B-4D0C-87CC-AF19A3D13D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DCBB6F9-CFF1-4F74-A8EA-DCFD8F49AF1C}" type="pres">
      <dgm:prSet presAssocID="{54C2B102-706B-4D0C-87CC-AF19A3D13D30}" presName="spaceRect" presStyleCnt="0"/>
      <dgm:spPr/>
    </dgm:pt>
    <dgm:pt modelId="{448CDEDE-A6EB-47F3-9553-4F380ACF8D33}" type="pres">
      <dgm:prSet presAssocID="{54C2B102-706B-4D0C-87CC-AF19A3D13D30}" presName="textRect" presStyleLbl="revTx" presStyleIdx="3" presStyleCnt="5">
        <dgm:presLayoutVars>
          <dgm:chMax val="1"/>
          <dgm:chPref val="1"/>
        </dgm:presLayoutVars>
      </dgm:prSet>
      <dgm:spPr/>
    </dgm:pt>
    <dgm:pt modelId="{C5841E08-BF0A-4B5A-9682-A9713FEBA3B0}" type="pres">
      <dgm:prSet presAssocID="{FDB574FE-3683-41F1-9DC4-B8E378013798}" presName="sibTrans" presStyleCnt="0"/>
      <dgm:spPr/>
    </dgm:pt>
    <dgm:pt modelId="{F8A94080-A825-4AD2-9F5E-5D57F727D80B}" type="pres">
      <dgm:prSet presAssocID="{BF098820-E263-4939-B622-41683A651355}" presName="compNode" presStyleCnt="0"/>
      <dgm:spPr/>
    </dgm:pt>
    <dgm:pt modelId="{EABE8AB2-A49C-405D-BF1B-2FBBF9C48C79}" type="pres">
      <dgm:prSet presAssocID="{BF098820-E263-4939-B622-41683A651355}" presName="iconBgRect" presStyleLbl="bgShp" presStyleIdx="4" presStyleCnt="5"/>
      <dgm:spPr/>
    </dgm:pt>
    <dgm:pt modelId="{05F7B4F7-6CA4-4F02-881E-FCA4D367D65E}" type="pres">
      <dgm:prSet presAssocID="{BF098820-E263-4939-B622-41683A6513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B390331-E3A3-4D22-945D-5E2AAE4C292C}" type="pres">
      <dgm:prSet presAssocID="{BF098820-E263-4939-B622-41683A651355}" presName="spaceRect" presStyleCnt="0"/>
      <dgm:spPr/>
    </dgm:pt>
    <dgm:pt modelId="{86A462AF-279C-4402-A2FA-77262E2B38D0}" type="pres">
      <dgm:prSet presAssocID="{BF098820-E263-4939-B622-41683A65135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8575606-B0D6-47F4-9578-D2F0B27E284E}" type="presOf" srcId="{BF098820-E263-4939-B622-41683A651355}" destId="{86A462AF-279C-4402-A2FA-77262E2B38D0}" srcOrd="0" destOrd="0" presId="urn:microsoft.com/office/officeart/2018/5/layout/IconCircleLabelList"/>
    <dgm:cxn modelId="{E30C6814-0FA9-42A7-9425-550157D7E0EA}" srcId="{1E32632C-D427-4B3C-8B3A-0D4BB0314ECE}" destId="{BF098820-E263-4939-B622-41683A651355}" srcOrd="4" destOrd="0" parTransId="{46570498-BBD5-4F06-B775-ACC7309E6937}" sibTransId="{3C7FAF48-C1F2-4076-BC81-4FC21416FCBA}"/>
    <dgm:cxn modelId="{16DBE718-CEC9-4841-955E-0CE45D1131FE}" srcId="{1E32632C-D427-4B3C-8B3A-0D4BB0314ECE}" destId="{85DB21A0-1810-4B4F-9048-639D3518EC55}" srcOrd="1" destOrd="0" parTransId="{08B85A4D-E54D-4B8E-90C4-E26EFCA5792A}" sibTransId="{F63976BA-4C8D-4858-8514-6B8EE9D63C51}"/>
    <dgm:cxn modelId="{5587D142-ED4E-417A-B766-D94AC11822A1}" srcId="{1E32632C-D427-4B3C-8B3A-0D4BB0314ECE}" destId="{54C2B102-706B-4D0C-87CC-AF19A3D13D30}" srcOrd="3" destOrd="0" parTransId="{1EAC2187-6596-4C99-9357-67129B73C9B3}" sibTransId="{FDB574FE-3683-41F1-9DC4-B8E378013798}"/>
    <dgm:cxn modelId="{5C368F76-161C-4590-A226-96CBE523C388}" type="presOf" srcId="{1E32632C-D427-4B3C-8B3A-0D4BB0314ECE}" destId="{47D179E6-6D30-45F4-B435-62CDC63FE95C}" srcOrd="0" destOrd="0" presId="urn:microsoft.com/office/officeart/2018/5/layout/IconCircleLabelList"/>
    <dgm:cxn modelId="{C7285580-4A1E-4DF9-B668-8091A467AE14}" type="presOf" srcId="{85DB21A0-1810-4B4F-9048-639D3518EC55}" destId="{6FAE6DA4-C25F-4C29-9BE4-22FE807787B3}" srcOrd="0" destOrd="0" presId="urn:microsoft.com/office/officeart/2018/5/layout/IconCircleLabelList"/>
    <dgm:cxn modelId="{66ABEEB7-A69B-4271-B223-8287245B1128}" type="presOf" srcId="{562133FC-7991-4FAA-BE7D-BBD848F396FE}" destId="{FD3F7E4C-5F20-4038-BB93-77612EF01F94}" srcOrd="0" destOrd="0" presId="urn:microsoft.com/office/officeart/2018/5/layout/IconCircleLabelList"/>
    <dgm:cxn modelId="{A0657BBF-371E-4CEB-AE96-494828E3DFB9}" type="presOf" srcId="{A60B29A9-35D3-4285-A3A5-1F99BCBF5DDD}" destId="{2428A05D-838E-4F19-87B2-68F620A53608}" srcOrd="0" destOrd="0" presId="urn:microsoft.com/office/officeart/2018/5/layout/IconCircleLabelList"/>
    <dgm:cxn modelId="{E12FCAD7-18CC-4FFE-8102-CC43B0D1129C}" srcId="{1E32632C-D427-4B3C-8B3A-0D4BB0314ECE}" destId="{562133FC-7991-4FAA-BE7D-BBD848F396FE}" srcOrd="2" destOrd="0" parTransId="{93EB3AC0-8C9A-4815-8C88-10363AE8CA14}" sibTransId="{9812948B-4498-481C-A29A-48C6439E247C}"/>
    <dgm:cxn modelId="{3CA18AEB-6A43-4F79-B544-B0FBCA349C76}" srcId="{1E32632C-D427-4B3C-8B3A-0D4BB0314ECE}" destId="{A60B29A9-35D3-4285-A3A5-1F99BCBF5DDD}" srcOrd="0" destOrd="0" parTransId="{34F15105-7814-430E-9233-327E67146A93}" sibTransId="{E6025F4D-C04A-4D36-B269-D6A83246EA4C}"/>
    <dgm:cxn modelId="{C848E8F4-E02A-49C9-98BC-646349519015}" type="presOf" srcId="{54C2B102-706B-4D0C-87CC-AF19A3D13D30}" destId="{448CDEDE-A6EB-47F3-9553-4F380ACF8D33}" srcOrd="0" destOrd="0" presId="urn:microsoft.com/office/officeart/2018/5/layout/IconCircleLabelList"/>
    <dgm:cxn modelId="{ED7AA72D-508B-4807-AF40-6F48A95F1D26}" type="presParOf" srcId="{47D179E6-6D30-45F4-B435-62CDC63FE95C}" destId="{0A1D7AAC-3018-4801-89CB-95C6FBF7674B}" srcOrd="0" destOrd="0" presId="urn:microsoft.com/office/officeart/2018/5/layout/IconCircleLabelList"/>
    <dgm:cxn modelId="{3E6BB22A-0035-4C2E-A488-214238B8D8E0}" type="presParOf" srcId="{0A1D7AAC-3018-4801-89CB-95C6FBF7674B}" destId="{CEA99762-BB50-415C-8118-D81370A3D4FF}" srcOrd="0" destOrd="0" presId="urn:microsoft.com/office/officeart/2018/5/layout/IconCircleLabelList"/>
    <dgm:cxn modelId="{1347F828-9DBC-48D9-88AB-197A816312C1}" type="presParOf" srcId="{0A1D7AAC-3018-4801-89CB-95C6FBF7674B}" destId="{E59E3129-BFEB-41E3-90A2-355F058D2FEB}" srcOrd="1" destOrd="0" presId="urn:microsoft.com/office/officeart/2018/5/layout/IconCircleLabelList"/>
    <dgm:cxn modelId="{1DEFBA2B-A04A-4269-B690-778DE210A5E2}" type="presParOf" srcId="{0A1D7AAC-3018-4801-89CB-95C6FBF7674B}" destId="{961E6F16-FC78-4479-B0BB-67134E05B778}" srcOrd="2" destOrd="0" presId="urn:microsoft.com/office/officeart/2018/5/layout/IconCircleLabelList"/>
    <dgm:cxn modelId="{696FA66E-4D93-4C73-91F9-B4A51E8068D4}" type="presParOf" srcId="{0A1D7AAC-3018-4801-89CB-95C6FBF7674B}" destId="{2428A05D-838E-4F19-87B2-68F620A53608}" srcOrd="3" destOrd="0" presId="urn:microsoft.com/office/officeart/2018/5/layout/IconCircleLabelList"/>
    <dgm:cxn modelId="{9D285CED-6F83-4D8D-BF71-B924BD7991AF}" type="presParOf" srcId="{47D179E6-6D30-45F4-B435-62CDC63FE95C}" destId="{89748502-9701-492B-9675-2C098ACCEB6E}" srcOrd="1" destOrd="0" presId="urn:microsoft.com/office/officeart/2018/5/layout/IconCircleLabelList"/>
    <dgm:cxn modelId="{272C224F-4300-4281-BCBE-6CAB81160BAC}" type="presParOf" srcId="{47D179E6-6D30-45F4-B435-62CDC63FE95C}" destId="{96B352AC-39B6-4B9E-9860-A1EEE5FDFE78}" srcOrd="2" destOrd="0" presId="urn:microsoft.com/office/officeart/2018/5/layout/IconCircleLabelList"/>
    <dgm:cxn modelId="{A185A4F9-330C-461B-B7E2-CC1025386351}" type="presParOf" srcId="{96B352AC-39B6-4B9E-9860-A1EEE5FDFE78}" destId="{2180DDBD-F429-48C1-A144-8B052DC76ABB}" srcOrd="0" destOrd="0" presId="urn:microsoft.com/office/officeart/2018/5/layout/IconCircleLabelList"/>
    <dgm:cxn modelId="{04A89E24-92F4-4342-AB7C-806A67F638B4}" type="presParOf" srcId="{96B352AC-39B6-4B9E-9860-A1EEE5FDFE78}" destId="{3406B4D7-1E78-406A-BC3F-595A0CD1EAD8}" srcOrd="1" destOrd="0" presId="urn:microsoft.com/office/officeart/2018/5/layout/IconCircleLabelList"/>
    <dgm:cxn modelId="{2627BC20-B856-4208-BCBD-52CD25D5970C}" type="presParOf" srcId="{96B352AC-39B6-4B9E-9860-A1EEE5FDFE78}" destId="{D1F83AF3-8FDE-4A7E-8136-3F13662EEBB7}" srcOrd="2" destOrd="0" presId="urn:microsoft.com/office/officeart/2018/5/layout/IconCircleLabelList"/>
    <dgm:cxn modelId="{A9DA3DA1-B3C8-43E2-B51C-D32A797D7B0A}" type="presParOf" srcId="{96B352AC-39B6-4B9E-9860-A1EEE5FDFE78}" destId="{6FAE6DA4-C25F-4C29-9BE4-22FE807787B3}" srcOrd="3" destOrd="0" presId="urn:microsoft.com/office/officeart/2018/5/layout/IconCircleLabelList"/>
    <dgm:cxn modelId="{2C08F883-FC20-40E5-80BD-CB98FC43162E}" type="presParOf" srcId="{47D179E6-6D30-45F4-B435-62CDC63FE95C}" destId="{FE893A0F-4614-4CB4-B3FD-492F2DF6AB9F}" srcOrd="3" destOrd="0" presId="urn:microsoft.com/office/officeart/2018/5/layout/IconCircleLabelList"/>
    <dgm:cxn modelId="{BE5C9B20-7728-4AA1-B9C9-A1CAF9BF7328}" type="presParOf" srcId="{47D179E6-6D30-45F4-B435-62CDC63FE95C}" destId="{4DED6DCA-0CD3-42DD-8F7F-0638387AF103}" srcOrd="4" destOrd="0" presId="urn:microsoft.com/office/officeart/2018/5/layout/IconCircleLabelList"/>
    <dgm:cxn modelId="{873EDC0F-0C3D-4170-998D-D1E2DE2AADCC}" type="presParOf" srcId="{4DED6DCA-0CD3-42DD-8F7F-0638387AF103}" destId="{60FBD191-2925-4D38-A9A0-1225CFABF38E}" srcOrd="0" destOrd="0" presId="urn:microsoft.com/office/officeart/2018/5/layout/IconCircleLabelList"/>
    <dgm:cxn modelId="{4BA4F3E8-EC9B-427B-BC9D-2C20D63F84DA}" type="presParOf" srcId="{4DED6DCA-0CD3-42DD-8F7F-0638387AF103}" destId="{1AA31265-93BB-4E0E-810E-B638215DA632}" srcOrd="1" destOrd="0" presId="urn:microsoft.com/office/officeart/2018/5/layout/IconCircleLabelList"/>
    <dgm:cxn modelId="{A84AC58E-3FCD-4934-9C1C-D6003CBA6EE8}" type="presParOf" srcId="{4DED6DCA-0CD3-42DD-8F7F-0638387AF103}" destId="{F75D0148-A8AB-4FB7-815C-D1A44E142C4A}" srcOrd="2" destOrd="0" presId="urn:microsoft.com/office/officeart/2018/5/layout/IconCircleLabelList"/>
    <dgm:cxn modelId="{9E609716-957C-45B3-B7C0-ADA9F7B57377}" type="presParOf" srcId="{4DED6DCA-0CD3-42DD-8F7F-0638387AF103}" destId="{FD3F7E4C-5F20-4038-BB93-77612EF01F94}" srcOrd="3" destOrd="0" presId="urn:microsoft.com/office/officeart/2018/5/layout/IconCircleLabelList"/>
    <dgm:cxn modelId="{934FA28D-387E-4ADC-9BE2-5596973557B8}" type="presParOf" srcId="{47D179E6-6D30-45F4-B435-62CDC63FE95C}" destId="{176DB242-719B-4611-926B-8BBDFF0D26D6}" srcOrd="5" destOrd="0" presId="urn:microsoft.com/office/officeart/2018/5/layout/IconCircleLabelList"/>
    <dgm:cxn modelId="{685047C3-BF1D-4970-A4B2-A3A61CDFF62E}" type="presParOf" srcId="{47D179E6-6D30-45F4-B435-62CDC63FE95C}" destId="{71FBF9ED-54DB-4F44-A347-BA76610C52C7}" srcOrd="6" destOrd="0" presId="urn:microsoft.com/office/officeart/2018/5/layout/IconCircleLabelList"/>
    <dgm:cxn modelId="{2C77618F-49CF-40DE-BCB8-05FE2B34F436}" type="presParOf" srcId="{71FBF9ED-54DB-4F44-A347-BA76610C52C7}" destId="{9EE3F4B2-D90A-4BB9-88C9-E4F303E1850F}" srcOrd="0" destOrd="0" presId="urn:microsoft.com/office/officeart/2018/5/layout/IconCircleLabelList"/>
    <dgm:cxn modelId="{8FB66B89-527F-4353-B62B-20A8D0E23997}" type="presParOf" srcId="{71FBF9ED-54DB-4F44-A347-BA76610C52C7}" destId="{FF8A75AF-D155-4A6B-8BB1-0DCD8570B8C2}" srcOrd="1" destOrd="0" presId="urn:microsoft.com/office/officeart/2018/5/layout/IconCircleLabelList"/>
    <dgm:cxn modelId="{4F812B9D-4DB8-4C27-B334-A3CE56081163}" type="presParOf" srcId="{71FBF9ED-54DB-4F44-A347-BA76610C52C7}" destId="{1DCBB6F9-CFF1-4F74-A8EA-DCFD8F49AF1C}" srcOrd="2" destOrd="0" presId="urn:microsoft.com/office/officeart/2018/5/layout/IconCircleLabelList"/>
    <dgm:cxn modelId="{41788029-333C-4A78-9895-6AB5586BDBA2}" type="presParOf" srcId="{71FBF9ED-54DB-4F44-A347-BA76610C52C7}" destId="{448CDEDE-A6EB-47F3-9553-4F380ACF8D33}" srcOrd="3" destOrd="0" presId="urn:microsoft.com/office/officeart/2018/5/layout/IconCircleLabelList"/>
    <dgm:cxn modelId="{C0A99756-6343-4B85-A70C-BA8997F266A5}" type="presParOf" srcId="{47D179E6-6D30-45F4-B435-62CDC63FE95C}" destId="{C5841E08-BF0A-4B5A-9682-A9713FEBA3B0}" srcOrd="7" destOrd="0" presId="urn:microsoft.com/office/officeart/2018/5/layout/IconCircleLabelList"/>
    <dgm:cxn modelId="{52C12DD5-3B85-4D50-BABF-EAD6FD511389}" type="presParOf" srcId="{47D179E6-6D30-45F4-B435-62CDC63FE95C}" destId="{F8A94080-A825-4AD2-9F5E-5D57F727D80B}" srcOrd="8" destOrd="0" presId="urn:microsoft.com/office/officeart/2018/5/layout/IconCircleLabelList"/>
    <dgm:cxn modelId="{2B77FF3B-BB80-4DBF-810E-037F330026D6}" type="presParOf" srcId="{F8A94080-A825-4AD2-9F5E-5D57F727D80B}" destId="{EABE8AB2-A49C-405D-BF1B-2FBBF9C48C79}" srcOrd="0" destOrd="0" presId="urn:microsoft.com/office/officeart/2018/5/layout/IconCircleLabelList"/>
    <dgm:cxn modelId="{9FB925C3-C728-4C47-8743-874FD9C857BA}" type="presParOf" srcId="{F8A94080-A825-4AD2-9F5E-5D57F727D80B}" destId="{05F7B4F7-6CA4-4F02-881E-FCA4D367D65E}" srcOrd="1" destOrd="0" presId="urn:microsoft.com/office/officeart/2018/5/layout/IconCircleLabelList"/>
    <dgm:cxn modelId="{81B9BD03-76DF-4042-977C-4CDC494F9880}" type="presParOf" srcId="{F8A94080-A825-4AD2-9F5E-5D57F727D80B}" destId="{6B390331-E3A3-4D22-945D-5E2AAE4C292C}" srcOrd="2" destOrd="0" presId="urn:microsoft.com/office/officeart/2018/5/layout/IconCircleLabelList"/>
    <dgm:cxn modelId="{91B90817-989F-4869-ABB8-040F7E4E70E4}" type="presParOf" srcId="{F8A94080-A825-4AD2-9F5E-5D57F727D80B}" destId="{86A462AF-279C-4402-A2FA-77262E2B38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6C833-9386-4FE7-AC78-8C19B26CC35E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Modular Architecture</a:t>
          </a:r>
          <a:r>
            <a:rPr lang="en-US" sz="2700" b="0" i="0" kern="1200"/>
            <a:t>​</a:t>
          </a:r>
          <a:endParaRPr lang="en-US" sz="2700" kern="1200"/>
        </a:p>
      </dsp:txBody>
      <dsp:txXfrm>
        <a:off x="3080" y="587032"/>
        <a:ext cx="2444055" cy="1466433"/>
      </dsp:txXfrm>
    </dsp:sp>
    <dsp:sp modelId="{57E042BF-7742-434D-9018-5CAA1C9E7395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2">
            <a:hueOff val="-139687"/>
            <a:satOff val="-1610"/>
            <a:lumOff val="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Robust Documentation</a:t>
          </a:r>
          <a:r>
            <a:rPr lang="en-US" sz="2700" b="0" i="0" kern="1200"/>
            <a:t>​</a:t>
          </a:r>
          <a:endParaRPr lang="en-US" sz="2700" kern="1200"/>
        </a:p>
      </dsp:txBody>
      <dsp:txXfrm>
        <a:off x="2691541" y="587032"/>
        <a:ext cx="2444055" cy="1466433"/>
      </dsp:txXfrm>
    </dsp:sp>
    <dsp:sp modelId="{3BD61D58-A1F6-4FE4-BAC6-6AF01498C158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2">
            <a:hueOff val="-279374"/>
            <a:satOff val="-3219"/>
            <a:lumOff val="7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Community Support</a:t>
          </a:r>
          <a:endParaRPr lang="en-US" sz="2700" kern="1200"/>
        </a:p>
      </dsp:txBody>
      <dsp:txXfrm>
        <a:off x="5380002" y="587032"/>
        <a:ext cx="2444055" cy="1466433"/>
      </dsp:txXfrm>
    </dsp:sp>
    <dsp:sp modelId="{7AF5E2C5-7D53-4B78-8982-1C6FEDB5A6A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Simulation Capabilities</a:t>
          </a:r>
          <a:r>
            <a:rPr lang="en-US" sz="2700" b="0" i="0" kern="1200"/>
            <a:t>​​</a:t>
          </a:r>
          <a:endParaRPr lang="en-US" sz="2700" kern="1200"/>
        </a:p>
      </dsp:txBody>
      <dsp:txXfrm>
        <a:off x="8068463" y="587032"/>
        <a:ext cx="2444055" cy="1466433"/>
      </dsp:txXfrm>
    </dsp:sp>
    <dsp:sp modelId="{EB144B5D-A7DE-464B-A44A-E3DD31087E84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2">
            <a:hueOff val="-558749"/>
            <a:satOff val="-6439"/>
            <a:lumOff val="14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Scalability</a:t>
          </a:r>
          <a:r>
            <a:rPr lang="en-US" sz="2700" b="0" i="0" kern="1200"/>
            <a:t>​</a:t>
          </a:r>
          <a:endParaRPr lang="en-US" sz="2700" kern="1200"/>
        </a:p>
      </dsp:txBody>
      <dsp:txXfrm>
        <a:off x="1347311" y="2297871"/>
        <a:ext cx="2444055" cy="1466433"/>
      </dsp:txXfrm>
    </dsp:sp>
    <dsp:sp modelId="{A5FAC37C-0CBC-4752-ACB9-BF996FF09AB2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2">
            <a:hueOff val="-698436"/>
            <a:satOff val="-8048"/>
            <a:lumOff val="17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Real-Time Performance</a:t>
          </a:r>
          <a:r>
            <a:rPr lang="en-US" sz="2700" b="0" i="0" kern="1200"/>
            <a:t>​</a:t>
          </a:r>
          <a:endParaRPr lang="en-US" sz="2700" kern="1200"/>
        </a:p>
      </dsp:txBody>
      <dsp:txXfrm>
        <a:off x="4035772" y="2297871"/>
        <a:ext cx="2444055" cy="1466433"/>
      </dsp:txXfrm>
    </dsp:sp>
    <dsp:sp modelId="{A0586C14-D50B-47AC-AA90-6F7E4089170B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/>
            <a:t>Open Source</a:t>
          </a:r>
          <a:r>
            <a:rPr lang="en-US" sz="2700" b="0" i="0" kern="1200"/>
            <a:t>​</a:t>
          </a:r>
          <a:endParaRPr lang="en-US" sz="2700" kern="1200"/>
        </a:p>
      </dsp:txBody>
      <dsp:txXfrm>
        <a:off x="6724233" y="2297871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99762-BB50-415C-8118-D81370A3D4FF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E3129-BFEB-41E3-90A2-355F058D2FEB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8A05D-838E-4F19-87B2-68F620A53608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i="0" kern="1200"/>
            <a:t>Strong Industry </a:t>
          </a:r>
          <a:r>
            <a:rPr lang="en-US" sz="1700" b="1" kern="1200"/>
            <a:t>Interest</a:t>
          </a:r>
          <a:endParaRPr lang="en-US" sz="1700" kern="1200"/>
        </a:p>
      </dsp:txBody>
      <dsp:txXfrm>
        <a:off x="333914" y="2456402"/>
        <a:ext cx="1800000" cy="720000"/>
      </dsp:txXfrm>
    </dsp:sp>
    <dsp:sp modelId="{2180DDBD-F429-48C1-A144-8B052DC76ABB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6B4D7-1E78-406A-BC3F-595A0CD1EAD8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E6DA4-C25F-4C29-9BE4-22FE807787B3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i="0" kern="1200"/>
            <a:t>Shift in Warfare Dynamics</a:t>
          </a:r>
          <a:endParaRPr lang="en-US" sz="1700" kern="1200"/>
        </a:p>
      </dsp:txBody>
      <dsp:txXfrm>
        <a:off x="2448914" y="2456402"/>
        <a:ext cx="1800000" cy="720000"/>
      </dsp:txXfrm>
    </dsp:sp>
    <dsp:sp modelId="{60FBD191-2925-4D38-A9A0-1225CFABF38E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31265-93BB-4E0E-810E-B638215DA632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F7E4C-5F20-4038-BB93-77612EF01F94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i="0" kern="1200"/>
            <a:t>Enhanced Border Security</a:t>
          </a:r>
          <a:endParaRPr lang="en-US" sz="1700" kern="1200"/>
        </a:p>
      </dsp:txBody>
      <dsp:txXfrm>
        <a:off x="4563914" y="2456402"/>
        <a:ext cx="1800000" cy="720000"/>
      </dsp:txXfrm>
    </dsp:sp>
    <dsp:sp modelId="{9EE3F4B2-D90A-4BB9-88C9-E4F303E1850F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A75AF-D155-4A6B-8BB1-0DCD8570B8C2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CDEDE-A6EB-47F3-9553-4F380ACF8D33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i="0" kern="1200"/>
            <a:t>Logistics and Warehouse Optimization</a:t>
          </a:r>
          <a:endParaRPr lang="en-US" sz="1700" kern="1200"/>
        </a:p>
      </dsp:txBody>
      <dsp:txXfrm>
        <a:off x="6678914" y="2456402"/>
        <a:ext cx="1800000" cy="720000"/>
      </dsp:txXfrm>
    </dsp:sp>
    <dsp:sp modelId="{EABE8AB2-A49C-405D-BF1B-2FBBF9C48C79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7B4F7-6CA4-4F02-881E-FCA4D367D65E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462AF-279C-4402-A2FA-77262E2B38D0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i="0" kern="1200"/>
            <a:t>Integration with Robotic Components</a:t>
          </a:r>
          <a:endParaRPr lang="en-US" sz="1700" kern="1200"/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5/21/2025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591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0567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7887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7428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0174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03687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8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1AEAF-B415-46B6-87F2-C7FD131197D2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87B6-EF9B-417D-871F-797213D7256A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3456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368" name="Google Shape;368;p22"/>
          <p:cNvGrpSpPr/>
          <p:nvPr/>
        </p:nvGrpSpPr>
        <p:grpSpPr>
          <a:xfrm flipH="1">
            <a:off x="11022323" y="5780434"/>
            <a:ext cx="5109751" cy="480767"/>
            <a:chOff x="1518200" y="4742325"/>
            <a:chExt cx="1982675" cy="133675"/>
          </a:xfrm>
        </p:grpSpPr>
        <p:sp>
          <p:nvSpPr>
            <p:cNvPr id="369" name="Google Shape;369;p22"/>
            <p:cNvSpPr/>
            <p:nvPr/>
          </p:nvSpPr>
          <p:spPr>
            <a:xfrm>
              <a:off x="1545800" y="4805200"/>
              <a:ext cx="1946275" cy="70800"/>
            </a:xfrm>
            <a:custGeom>
              <a:avLst/>
              <a:gdLst/>
              <a:ahLst/>
              <a:cxnLst/>
              <a:rect l="l" t="t" r="r" b="b"/>
              <a:pathLst>
                <a:path w="77851" h="2832" extrusionOk="0">
                  <a:moveTo>
                    <a:pt x="73102" y="1"/>
                  </a:moveTo>
                  <a:lnTo>
                    <a:pt x="70389" y="2713"/>
                  </a:lnTo>
                  <a:lnTo>
                    <a:pt x="1" y="2713"/>
                  </a:lnTo>
                  <a:lnTo>
                    <a:pt x="1" y="2831"/>
                  </a:lnTo>
                  <a:lnTo>
                    <a:pt x="70438" y="2831"/>
                  </a:lnTo>
                  <a:lnTo>
                    <a:pt x="73152" y="118"/>
                  </a:lnTo>
                  <a:lnTo>
                    <a:pt x="77850" y="118"/>
                  </a:lnTo>
                  <a:lnTo>
                    <a:pt x="778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483250" y="4797875"/>
              <a:ext cx="17625" cy="17600"/>
            </a:xfrm>
            <a:custGeom>
              <a:avLst/>
              <a:gdLst/>
              <a:ahLst/>
              <a:cxnLst/>
              <a:rect l="l" t="t" r="r" b="b"/>
              <a:pathLst>
                <a:path w="705" h="704" extrusionOk="0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7"/>
                    <a:pt x="158" y="704"/>
                    <a:pt x="352" y="704"/>
                  </a:cubicBezTo>
                  <a:cubicBezTo>
                    <a:pt x="547" y="704"/>
                    <a:pt x="704" y="547"/>
                    <a:pt x="704" y="352"/>
                  </a:cubicBezTo>
                  <a:cubicBezTo>
                    <a:pt x="704" y="158"/>
                    <a:pt x="547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18200" y="4750075"/>
              <a:ext cx="1859750" cy="92025"/>
            </a:xfrm>
            <a:custGeom>
              <a:avLst/>
              <a:gdLst/>
              <a:ahLst/>
              <a:cxnLst/>
              <a:rect l="l" t="t" r="r" b="b"/>
              <a:pathLst>
                <a:path w="74390" h="3681" extrusionOk="0">
                  <a:moveTo>
                    <a:pt x="74306" y="1"/>
                  </a:moveTo>
                  <a:lnTo>
                    <a:pt x="70745" y="3562"/>
                  </a:lnTo>
                  <a:lnTo>
                    <a:pt x="0" y="3562"/>
                  </a:lnTo>
                  <a:lnTo>
                    <a:pt x="0" y="3680"/>
                  </a:lnTo>
                  <a:lnTo>
                    <a:pt x="70794" y="3680"/>
                  </a:lnTo>
                  <a:lnTo>
                    <a:pt x="74390" y="85"/>
                  </a:lnTo>
                  <a:lnTo>
                    <a:pt x="7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3368075" y="4742325"/>
              <a:ext cx="17625" cy="17625"/>
            </a:xfrm>
            <a:custGeom>
              <a:avLst/>
              <a:gdLst/>
              <a:ahLst/>
              <a:cxnLst/>
              <a:rect l="l" t="t" r="r" b="b"/>
              <a:pathLst>
                <a:path w="705" h="70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cubicBezTo>
                    <a:pt x="1" y="548"/>
                    <a:pt x="159" y="705"/>
                    <a:pt x="353" y="705"/>
                  </a:cubicBezTo>
                  <a:cubicBezTo>
                    <a:pt x="547" y="705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950967" y="6154500"/>
            <a:ext cx="1238067" cy="132445"/>
            <a:chOff x="7596525" y="772450"/>
            <a:chExt cx="928550" cy="99334"/>
          </a:xfrm>
        </p:grpSpPr>
        <p:sp>
          <p:nvSpPr>
            <p:cNvPr id="374" name="Google Shape;374;p22"/>
            <p:cNvSpPr/>
            <p:nvPr/>
          </p:nvSpPr>
          <p:spPr>
            <a:xfrm>
              <a:off x="7596525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775914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864827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954087" y="772450"/>
              <a:ext cx="33863" cy="99334"/>
            </a:xfrm>
            <a:custGeom>
              <a:avLst/>
              <a:gdLst/>
              <a:ahLst/>
              <a:cxnLst/>
              <a:rect l="l" t="t" r="r" b="b"/>
              <a:pathLst>
                <a:path w="195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049252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812027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408377" y="772450"/>
              <a:ext cx="33690" cy="99334"/>
            </a:xfrm>
            <a:custGeom>
              <a:avLst/>
              <a:gdLst/>
              <a:ahLst/>
              <a:cxnLst/>
              <a:rect l="l" t="t" r="r" b="b"/>
              <a:pathLst>
                <a:path w="194" h="572" extrusionOk="0">
                  <a:moveTo>
                    <a:pt x="0" y="0"/>
                  </a:moveTo>
                  <a:lnTo>
                    <a:pt x="0" y="571"/>
                  </a:lnTo>
                  <a:lnTo>
                    <a:pt x="194" y="57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238713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6" y="57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491038" y="772450"/>
              <a:ext cx="34037" cy="99334"/>
            </a:xfrm>
            <a:custGeom>
              <a:avLst/>
              <a:gdLst/>
              <a:ahLst/>
              <a:cxnLst/>
              <a:rect l="l" t="t" r="r" b="b"/>
              <a:pathLst>
                <a:path w="196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95" y="57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02417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BD33-629C-4DB0-AE43-12D4B4E3F315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859D-63FA-44AF-980B-C4B5C35BF19D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E46D-3C7D-41CB-A322-60D3898C721F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DEDE-9569-4F7D-9470-900D856E8344}" type="datetime1">
              <a:rPr lang="en-US" smtClean="0"/>
              <a:t>5/21/2025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E8BF-3622-44F6-A0B3-BBA87C0CB14A}" type="datetime1">
              <a:rPr lang="en-US" smtClean="0"/>
              <a:t>5/21/2025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48669-B23B-4CBE-9003-ECA0D75E3FC4}" type="datetime1">
              <a:rPr lang="en-US" smtClean="0"/>
              <a:t>5/21/2025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9B56-B1C1-4FC3-8D46-E188C979B73A}" type="datetime1">
              <a:rPr lang="en-US" smtClean="0"/>
              <a:t>5/21/2025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F686F-3AD8-468B-9228-2A9504861C03}" type="datetime1">
              <a:rPr lang="en-US" smtClean="0"/>
              <a:t>5/21/2025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D29B-603E-40E0-BAAE-2B5F43E50955}" type="datetime1">
              <a:rPr lang="en-US" smtClean="0"/>
              <a:t>5/21/2025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3DD3B-0AE9-410C-9BBF-7B357207C22B}" type="datetime1">
              <a:rPr lang="en-US" smtClean="0"/>
              <a:t>5/21/2025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16.xml"/><Relationship Id="rId3" Type="http://schemas.openxmlformats.org/officeDocument/2006/relationships/image" Target="../media/image3.png"/><Relationship Id="rId7" Type="http://schemas.openxmlformats.org/officeDocument/2006/relationships/slide" Target="slide14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1.png"/><Relationship Id="rId5" Type="http://schemas.openxmlformats.org/officeDocument/2006/relationships/image" Target="../media/image30.png"/><Relationship Id="rId10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slide" Target="slide21.xml"/><Relationship Id="rId3" Type="http://schemas.openxmlformats.org/officeDocument/2006/relationships/image" Target="../media/image35.png"/><Relationship Id="rId7" Type="http://schemas.openxmlformats.org/officeDocument/2006/relationships/slide" Target="slide25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70.png"/><Relationship Id="rId5" Type="http://schemas.openxmlformats.org/officeDocument/2006/relationships/image" Target="../media/image350.png"/><Relationship Id="rId10" Type="http://schemas.openxmlformats.org/officeDocument/2006/relationships/slide" Target="slide27.xml"/><Relationship Id="rId4" Type="http://schemas.openxmlformats.org/officeDocument/2006/relationships/slide" Target="slide23.xml"/><Relationship Id="rId9" Type="http://schemas.openxmlformats.org/officeDocument/2006/relationships/image" Target="../media/image37.png"/><Relationship Id="rId1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80.png"/><Relationship Id="rId3" Type="http://schemas.openxmlformats.org/officeDocument/2006/relationships/image" Target="../media/image31.png"/><Relationship Id="rId7" Type="http://schemas.openxmlformats.org/officeDocument/2006/relationships/image" Target="../media/image460.png"/><Relationship Id="rId12" Type="http://schemas.openxmlformats.org/officeDocument/2006/relationships/slide" Target="slide37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slide" Target="slide39.xml"/><Relationship Id="rId10" Type="http://schemas.openxmlformats.org/officeDocument/2006/relationships/image" Target="../media/image470.png"/><Relationship Id="rId4" Type="http://schemas.openxmlformats.org/officeDocument/2006/relationships/image" Target="../media/image32.svg"/><Relationship Id="rId9" Type="http://schemas.openxmlformats.org/officeDocument/2006/relationships/slide" Target="slide34.xml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93864-E5A5-07AC-E8B3-C686DC61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E166D-ACF6-7BA1-B150-D9C44EB7187F}"/>
              </a:ext>
            </a:extLst>
          </p:cNvPr>
          <p:cNvSpPr txBox="1"/>
          <p:nvPr/>
        </p:nvSpPr>
        <p:spPr>
          <a:xfrm>
            <a:off x="737419" y="2767280"/>
            <a:ext cx="121356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DEVELOPMENT OF AN AUTONOMUS OFFBOARD NAVIGATION VEHICLE </a:t>
            </a:r>
            <a:endParaRPr lang="en-LT" sz="4000" b="1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EB6E44-8B62-0BFC-C6C4-11A1938F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973" y="199103"/>
            <a:ext cx="1069257" cy="10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B202E8-4A42-0823-D81D-631D3F856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t="8659" r="18468" b="11914"/>
          <a:stretch/>
        </p:blipFill>
        <p:spPr bwMode="auto">
          <a:xfrm>
            <a:off x="221225" y="235975"/>
            <a:ext cx="1032388" cy="12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5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kraine Reinforces Frontline Unit With Sirko-S1 Unmanned Ground Vehicle">
            <a:extLst>
              <a:ext uri="{FF2B5EF4-FFF2-40B4-BE49-F238E27FC236}">
                <a16:creationId xmlns:a16="http://schemas.microsoft.com/office/drawing/2014/main" id="{5B6A06D3-78CA-A336-B448-717FF2104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r="16126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1EC59-47B0-AC4E-BD99-7C5A94C45FD8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i="0" u="none" strike="noStrik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SURVEILLANCE AND RECONNAISSANCE</a:t>
            </a: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760CA-41BE-4EF7-DB8D-16C57715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2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8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utonomous demining research with Husky ">
            <a:extLst>
              <a:ext uri="{FF2B5EF4-FFF2-40B4-BE49-F238E27FC236}">
                <a16:creationId xmlns:a16="http://schemas.microsoft.com/office/drawing/2014/main" id="{035B4221-6972-A784-531B-146CDA36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3" r="-1" b="6673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37818D7-4788-C491-074C-8000BC17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7" r="-1" b="32994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494ED-935A-67A7-4AF8-DA25B779A0AB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SUICIDE MISSIONS AND MINE DETECTION, REDUCING HUMAN RISK</a:t>
            </a:r>
            <a:endParaRPr lang="en-US" sz="39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FD4FC-D132-E8CB-6F67-4607383A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6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F639D-E019-42D6-006C-0E5531F00E8B}"/>
              </a:ext>
            </a:extLst>
          </p:cNvPr>
          <p:cNvSpPr/>
          <p:nvPr/>
        </p:nvSpPr>
        <p:spPr>
          <a:xfrm>
            <a:off x="999158" y="2859689"/>
            <a:ext cx="101466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i="0" u="none" strike="noStrike" spc="600">
                <a:solidFill>
                  <a:schemeClr val="bg1"/>
                </a:solidFill>
                <a:effectLst/>
                <a:latin typeface="Raleway Black" pitchFamily="2" charset="0"/>
              </a:rPr>
              <a:t>INDUSTRIAL USES</a:t>
            </a:r>
            <a:r>
              <a:rPr lang="en-US" sz="6600" b="0" i="0" spc="600">
                <a:solidFill>
                  <a:schemeClr val="bg1"/>
                </a:solidFill>
                <a:effectLst/>
                <a:latin typeface="Raleway Black" pitchFamily="2" charset="0"/>
              </a:rPr>
              <a:t>​</a:t>
            </a:r>
            <a:endParaRPr lang="en-LT" sz="6600" b="1" spc="60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itchFamily="2" charset="0"/>
            </a:endParaRPr>
          </a:p>
        </p:txBody>
      </p:sp>
      <p:pic>
        <p:nvPicPr>
          <p:cNvPr id="6" name="Graphic 5" descr="Production with solid fill">
            <a:extLst>
              <a:ext uri="{FF2B5EF4-FFF2-40B4-BE49-F238E27FC236}">
                <a16:creationId xmlns:a16="http://schemas.microsoft.com/office/drawing/2014/main" id="{28145845-1B37-E229-25C0-569733D88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5676" y="426306"/>
            <a:ext cx="2269523" cy="22695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BD97-B3EC-38C4-71C4-26417C81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5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AFEF907-F265-4C9E-DB30-0F9DB0A6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r="197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Rectangle 513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DD47A30-4638-10D1-B1A2-E8791D3C6DA3}"/>
              </a:ext>
            </a:extLst>
          </p:cNvPr>
          <p:cNvSpPr>
            <a:spLocks noGrp="1"/>
          </p:cNvSpPr>
          <p:nvPr/>
        </p:nvSpPr>
        <p:spPr>
          <a:xfrm>
            <a:off x="4038600" y="634750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Electronics and Power Engineering Department- PNEC- NUST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15746-F700-7DF4-ECD7-3CE8BE05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705"/>
            <a:ext cx="12191999" cy="686541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5FC053D-B618-30E0-6AF7-551567DA854D}"/>
              </a:ext>
            </a:extLst>
          </p:cNvPr>
          <p:cNvSpPr txBox="1"/>
          <p:nvPr/>
        </p:nvSpPr>
        <p:spPr>
          <a:xfrm>
            <a:off x="189863" y="3056954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cs typeface="Calibri"/>
              </a:rPr>
              <a:t>Monitoring and Patrolling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86CC29-D1CF-2485-0775-8C15847A5560}"/>
              </a:ext>
            </a:extLst>
          </p:cNvPr>
          <p:cNvSpPr txBox="1"/>
          <p:nvPr/>
        </p:nvSpPr>
        <p:spPr>
          <a:xfrm>
            <a:off x="4663540" y="3056954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cs typeface="Calibri"/>
              </a:rPr>
              <a:t>Logistics and Transportation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5BACCF-1B34-F4FA-AC0D-7FC852FA0ECC}"/>
              </a:ext>
            </a:extLst>
          </p:cNvPr>
          <p:cNvSpPr txBox="1"/>
          <p:nvPr/>
        </p:nvSpPr>
        <p:spPr>
          <a:xfrm>
            <a:off x="6961830" y="6166405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cs typeface="Calibri"/>
              </a:rPr>
              <a:t>Inspection and Exploration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33FA5C1-7F8C-4624-3017-9D33EFA0A940}"/>
              </a:ext>
            </a:extLst>
          </p:cNvPr>
          <p:cNvSpPr txBox="1"/>
          <p:nvPr/>
        </p:nvSpPr>
        <p:spPr>
          <a:xfrm>
            <a:off x="2611055" y="6166405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cs typeface="Calibri"/>
              </a:rPr>
              <a:t>Industrial Application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02D54B8-67D2-E319-A3DB-4396C61245DB}"/>
              </a:ext>
            </a:extLst>
          </p:cNvPr>
          <p:cNvSpPr txBox="1"/>
          <p:nvPr/>
        </p:nvSpPr>
        <p:spPr>
          <a:xfrm>
            <a:off x="9333862" y="3056953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  <a:cs typeface="Calibri"/>
              </a:rPr>
              <a:t>Agriculture and Forestry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AA9A47-BD2E-4EF3-2A00-36C9134A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533078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620E8F-07C2-3A81-0666-FA0687A2D2A7}"/>
              </a:ext>
            </a:extLst>
          </p:cNvPr>
          <p:cNvSpPr/>
          <p:nvPr/>
        </p:nvSpPr>
        <p:spPr>
          <a:xfrm>
            <a:off x="2869579" y="435936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REVIEW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5" name="Graphic 4" descr="Rating 3 Star with solid fill">
            <a:extLst>
              <a:ext uri="{FF2B5EF4-FFF2-40B4-BE49-F238E27FC236}">
                <a16:creationId xmlns:a16="http://schemas.microsoft.com/office/drawing/2014/main" id="{0710F6B7-722C-4759-DFDA-70CA2303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1743" y="775049"/>
            <a:ext cx="3171173" cy="31711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2E87C-4931-A6F3-564C-BD352043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21313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36419" y="1613863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F463C9-6114-05ED-F38E-E6C45ADD404C}"/>
              </a:ext>
            </a:extLst>
          </p:cNvPr>
          <p:cNvSpPr/>
          <p:nvPr/>
        </p:nvSpPr>
        <p:spPr>
          <a:xfrm>
            <a:off x="2799678" y="0"/>
            <a:ext cx="74759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LITERATURE REVIEW</a:t>
            </a:r>
            <a:endParaRPr lang="en-LT" sz="4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E0C865-53A0-750E-CC7C-6AF69E2B4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730818"/>
              </p:ext>
            </p:extLst>
          </p:nvPr>
        </p:nvGraphicFramePr>
        <p:xfrm>
          <a:off x="0" y="1026694"/>
          <a:ext cx="12191999" cy="5831304"/>
        </p:xfrm>
        <a:graphic>
          <a:graphicData uri="http://schemas.openxmlformats.org/drawingml/2006/table">
            <a:tbl>
              <a:tblPr/>
              <a:tblGrid>
                <a:gridCol w="711636">
                  <a:extLst>
                    <a:ext uri="{9D8B030D-6E8A-4147-A177-3AD203B41FA5}">
                      <a16:colId xmlns:a16="http://schemas.microsoft.com/office/drawing/2014/main" val="661818399"/>
                    </a:ext>
                  </a:extLst>
                </a:gridCol>
                <a:gridCol w="3537249">
                  <a:extLst>
                    <a:ext uri="{9D8B030D-6E8A-4147-A177-3AD203B41FA5}">
                      <a16:colId xmlns:a16="http://schemas.microsoft.com/office/drawing/2014/main" val="1420998728"/>
                    </a:ext>
                  </a:extLst>
                </a:gridCol>
                <a:gridCol w="5012848">
                  <a:extLst>
                    <a:ext uri="{9D8B030D-6E8A-4147-A177-3AD203B41FA5}">
                      <a16:colId xmlns:a16="http://schemas.microsoft.com/office/drawing/2014/main" val="4175635493"/>
                    </a:ext>
                  </a:extLst>
                </a:gridCol>
                <a:gridCol w="2930266">
                  <a:extLst>
                    <a:ext uri="{9D8B030D-6E8A-4147-A177-3AD203B41FA5}">
                      <a16:colId xmlns:a16="http://schemas.microsoft.com/office/drawing/2014/main" val="2896202446"/>
                    </a:ext>
                  </a:extLst>
                </a:gridCol>
              </a:tblGrid>
              <a:tr h="860673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Sno.​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PAPER NAME​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DESCRIPTIONS​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RESULTS/​</a:t>
                      </a:r>
                    </a:p>
                    <a:p>
                      <a:pPr algn="just" fontAlgn="base"/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IMPLEMENTATION​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804589"/>
                  </a:ext>
                </a:extLst>
              </a:tr>
              <a:tr h="860673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Towards Autonomous Driving with Small-Scale Cars: A Survey of Recent Development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1400"/>
                          </a:solidFill>
                          <a:effectLst/>
                          <a:latin typeface="Calibri"/>
                        </a:rPr>
                        <a:t>Small-scale car are cost-effective 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Same applied on full size vehicle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227779"/>
                  </a:ext>
                </a:extLst>
              </a:tr>
              <a:tr h="1083095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Automatic Steering Methods for Autonomous Automobile Path Tracking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 tracking methods for car </a:t>
                      </a: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 reach its  goal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Efficient trajectory following.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489645"/>
                  </a:ext>
                </a:extLst>
              </a:tr>
              <a:tr h="1083095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Reliable, Cloud-based Communication for Multi-Robot Systems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DDS for multi robot communication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is implemented for  multiple robot communication 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06681"/>
                  </a:ext>
                </a:extLst>
              </a:tr>
              <a:tr h="860673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WROOM: An Autonomous Driving Approach for Off-Road Navigation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RL</a:t>
                      </a: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model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for dynamic path planning .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Tests the system on a real buggy RC car.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5968"/>
                  </a:ext>
                </a:extLst>
              </a:tr>
              <a:tr h="1083095"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Multi-Sample Long Range Path Planning under Sensing Uncertainty for Off-Road Autonomous Driving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ntroduces the DREAMS method for Dynamic path planning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.​</a:t>
                      </a: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is implemented on Sample A*, DRPS, and Direct method.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9275" marR="69275" marT="34638" marB="34638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583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D7031E79-B54C-C439-8C5F-85763BDE0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8221E-0DAB-1E76-4E2A-A7B0ED21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2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105607"/>
            <a:ext cx="64301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PROPOSED </a:t>
            </a:r>
          </a:p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A0AA1DD8-876F-7A8E-A671-9815B1F9A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735" y="1055250"/>
            <a:ext cx="2378529" cy="23785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4B2A-9469-60A7-F975-6A10AB8E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45802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CFB6-0ADC-838D-AD98-54F67013BD1D}"/>
              </a:ext>
            </a:extLst>
          </p:cNvPr>
          <p:cNvSpPr>
            <a:spLocks noGrp="1"/>
          </p:cNvSpPr>
          <p:nvPr/>
        </p:nvSpPr>
        <p:spPr>
          <a:xfrm>
            <a:off x="1377958" y="-488749"/>
            <a:ext cx="10515600" cy="97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PROJECT IMPLEMENTATION FLOW DIAGRAM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5F0448-56BD-A27F-B8B8-283AD805A0BE}"/>
              </a:ext>
            </a:extLst>
          </p:cNvPr>
          <p:cNvSpPr/>
          <p:nvPr/>
        </p:nvSpPr>
        <p:spPr>
          <a:xfrm>
            <a:off x="4001226" y="1342836"/>
            <a:ext cx="4572000" cy="1211050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Simulation In Gazebo With PX4 SITL and ROS2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E9CCEC-272B-83FB-8E5F-5B110ADE15A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6287226" y="2553886"/>
            <a:ext cx="0" cy="5185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627A458-5CA9-D589-F990-20D9A06483BE}"/>
              </a:ext>
            </a:extLst>
          </p:cNvPr>
          <p:cNvSpPr/>
          <p:nvPr/>
        </p:nvSpPr>
        <p:spPr>
          <a:xfrm>
            <a:off x="4148508" y="3072405"/>
            <a:ext cx="4277436" cy="1325563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Implementation and Testing on Scaled Vehicle.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E4299C-C0C0-6C3E-EDFA-BD68C24C2CFB}"/>
              </a:ext>
            </a:extLst>
          </p:cNvPr>
          <p:cNvSpPr/>
          <p:nvPr/>
        </p:nvSpPr>
        <p:spPr>
          <a:xfrm>
            <a:off x="4295790" y="4916487"/>
            <a:ext cx="4277436" cy="1325563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Implementation and Testing on an ALL-Terrain Vehicle.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394E4A-2F12-AD71-6C97-296B5812B1D3}"/>
              </a:ext>
            </a:extLst>
          </p:cNvPr>
          <p:cNvCxnSpPr>
            <a:cxnSpLocks/>
          </p:cNvCxnSpPr>
          <p:nvPr/>
        </p:nvCxnSpPr>
        <p:spPr>
          <a:xfrm>
            <a:off x="6385035" y="4397967"/>
            <a:ext cx="0" cy="5185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FAA69FF0-1D03-1DDA-B2C5-C5C54A78C0C9}"/>
              </a:ext>
            </a:extLst>
          </p:cNvPr>
          <p:cNvSpPr/>
          <p:nvPr/>
        </p:nvSpPr>
        <p:spPr>
          <a:xfrm>
            <a:off x="8579068" y="1344009"/>
            <a:ext cx="932793" cy="304800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C2087A6-6BC1-CAB5-0B65-DD189F0746CE}"/>
              </a:ext>
            </a:extLst>
          </p:cNvPr>
          <p:cNvSpPr txBox="1"/>
          <p:nvPr/>
        </p:nvSpPr>
        <p:spPr>
          <a:xfrm>
            <a:off x="9511862" y="2631527"/>
            <a:ext cx="2180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  <a:latin typeface="Raleway Black" pitchFamily="2" charset="0"/>
                <a:cs typeface="Calibri"/>
              </a:rPr>
              <a:t>FYP SCOPE</a:t>
            </a:r>
            <a:endParaRPr lang="en-US" sz="2400" b="1">
              <a:solidFill>
                <a:schemeClr val="bg1"/>
              </a:solidFill>
              <a:latin typeface="Raleway Black" pitchFamily="2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744B12F-A5A5-114B-A073-EEDDD47BE7D7}"/>
              </a:ext>
            </a:extLst>
          </p:cNvPr>
          <p:cNvSpPr/>
          <p:nvPr/>
        </p:nvSpPr>
        <p:spPr>
          <a:xfrm>
            <a:off x="3166243" y="1344010"/>
            <a:ext cx="656895" cy="4729654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1A942B4-9E2E-88A1-F371-EBE5D44A1071}"/>
              </a:ext>
            </a:extLst>
          </p:cNvPr>
          <p:cNvSpPr txBox="1"/>
          <p:nvPr/>
        </p:nvSpPr>
        <p:spPr>
          <a:xfrm>
            <a:off x="170795" y="3478004"/>
            <a:ext cx="299544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  <a:latin typeface="Raleway Black" pitchFamily="2" charset="0"/>
                <a:cs typeface="Calibri"/>
              </a:rPr>
              <a:t>INDUSTRY SCOPE</a:t>
            </a:r>
            <a:endParaRPr lang="en-US" b="1">
              <a:solidFill>
                <a:schemeClr val="bg1"/>
              </a:solidFill>
              <a:latin typeface="Raleway Black" pitchFamily="2" charset="0"/>
              <a:cs typeface="Calibri" panose="020F0502020204030204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82F326E-3073-6E4C-9F33-C086B14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Rectangle 923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4158F-2AAA-1828-298E-B14E61EF265E}"/>
              </a:ext>
            </a:extLst>
          </p:cNvPr>
          <p:cNvSpPr txBox="1"/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u="none" strike="noStrik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SIMULATION ON GAZEBO</a:t>
            </a:r>
            <a:r>
              <a:rPr lang="en-US" sz="3800" b="0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endParaRPr lang="en-US" sz="3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232" name="Straight Connector 923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64FFDE-FFB9-7AC5-BEEC-3782480450CD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</a:rPr>
              <a:t>Offroad World in Gazebo</a:t>
            </a: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: Simulating realistic off-road terrain and obstacles.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</a:rPr>
              <a:t>PX4 SITL</a:t>
            </a: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: Testing vehicle control and dynamics virtually before hardware.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</a:rPr>
              <a:t>ROS2 Nodes</a:t>
            </a: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: Executing real-time trajectory commands.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</a:rPr>
              <a:t>Multiple Sensors</a:t>
            </a: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: Testing LiDAR, GPS, IMU, and cameras for navigation and detection. </a:t>
            </a:r>
            <a:endParaRPr lang="en-US" sz="2000" b="0" i="0">
              <a:solidFill>
                <a:schemeClr val="bg1"/>
              </a:solidFill>
              <a:effectLst/>
            </a:endParaRPr>
          </a:p>
        </p:txBody>
      </p:sp>
      <p:cxnSp>
        <p:nvCxnSpPr>
          <p:cNvPr id="9233" name="Straight Connector 923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Rover in Gazebo">
            <a:extLst>
              <a:ext uri="{FF2B5EF4-FFF2-40B4-BE49-F238E27FC236}">
                <a16:creationId xmlns:a16="http://schemas.microsoft.com/office/drawing/2014/main" id="{D3682680-C27A-AAFF-676D-F8231EF5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5" r="26419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419D-3A70-E901-41EE-2987461E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8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3283F-6496-CD92-BCA6-AC5C5F0645B3}"/>
              </a:ext>
            </a:extLst>
          </p:cNvPr>
          <p:cNvSpPr txBox="1"/>
          <p:nvPr/>
        </p:nvSpPr>
        <p:spPr>
          <a:xfrm>
            <a:off x="838200" y="448721"/>
            <a:ext cx="4707671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1/8th SCALE ELECTRIC ATV</a:t>
            </a:r>
            <a:r>
              <a:rPr lang="en-US" sz="38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​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D111DB-7CB1-8FA3-E625-B24956522B6D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Mechanical Design: Body is being designed to incorporate electronics and sensors.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algn="just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Performance: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Max Speed: 20 km/h.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Endurance: 50 mins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bg1"/>
                </a:solidFill>
                <a:effectLst/>
              </a:rPr>
              <a:t>Payload Capacity: Supports up to 4 to 5 kg.</a:t>
            </a:r>
            <a:r>
              <a:rPr lang="en-US" sz="2000" b="0" i="0">
                <a:solidFill>
                  <a:schemeClr val="bg1"/>
                </a:solidFill>
                <a:effectLst/>
              </a:rPr>
              <a:t>​</a:t>
            </a:r>
          </a:p>
        </p:txBody>
      </p: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A remote control car on the floor&#10;&#10;Description automatically generated">
            <a:extLst>
              <a:ext uri="{FF2B5EF4-FFF2-40B4-BE49-F238E27FC236}">
                <a16:creationId xmlns:a16="http://schemas.microsoft.com/office/drawing/2014/main" id="{70377A41-D01A-ECDD-F80C-6E85E9BC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0"/>
            <a:ext cx="401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0998E-6185-0399-CD96-1E1C5D46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4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867139" y="385357"/>
            <a:ext cx="2457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CDRB</a:t>
            </a:r>
            <a:endParaRPr lang="en-LT" sz="5400" b="1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7932303" y="3536365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6625486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9152BB7-26FB-836C-E2E4-81E0BBD800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402855"/>
                  </p:ext>
                </p:extLst>
              </p:nvPr>
            </p:nvGraphicFramePr>
            <p:xfrm>
              <a:off x="5800864" y="375137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9B36CBF-3DC3-4D0F-A0C5-E9BD2CB14699}">
                    <psez:zmPr id="{78E0A509-69BB-4892-A22D-47699439EE18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9152BB7-26FB-836C-E2E4-81E0BBD80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0864" y="3751378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7A022E-ED7A-62C8-69E6-AD1D66AB7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BA992D31-31A4-AB00-857D-1A7781A874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3718815"/>
                  </p:ext>
                </p:extLst>
              </p:nvPr>
            </p:nvGraphicFramePr>
            <p:xfrm>
              <a:off x="3117810" y="225667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CB88EA0-9C45-43CC-A392-D7E8069C9456}">
                    <psez:zmPr id="{4552DAED-2F4E-4523-A5B4-AF5F34B19D81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A992D31-31A4-AB00-857D-1A7781A87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7810" y="225667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5092A2FB-B380-2F1D-8C88-CBED9B94D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5035499"/>
                  </p:ext>
                </p:extLst>
              </p:nvPr>
            </p:nvGraphicFramePr>
            <p:xfrm>
              <a:off x="7984543" y="207432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4BBA00D-0C28-4384-82CA-4D2D32DE7761}">
                    <psez:zmPr id="{047745F9-4559-4FFE-866B-032CC72E322D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092A2FB-B380-2F1D-8C88-CBED9B94D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4543" y="207432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3038168" y="3381684"/>
            <a:ext cx="745137" cy="52663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702003" cy="56728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867139" y="385357"/>
            <a:ext cx="2457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CDRB</a:t>
            </a:r>
            <a:endParaRPr lang="en-LT" sz="5400" b="1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108120" y="3429000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8BF0612-709A-1706-B797-A96D7C9FA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774990"/>
                  </p:ext>
                </p:extLst>
              </p:nvPr>
            </p:nvGraphicFramePr>
            <p:xfrm>
              <a:off x="3180181" y="169983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9ED0C12-204A-407A-9BA5-E79B22789688}">
                    <psez:zmPr id="{47EB6577-EA87-4A83-B664-7B46BE05566A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BF0612-709A-1706-B797-A96D7C9FA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81" y="169983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F1D7060-6128-61B3-1C87-BCC4641289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8094478"/>
                  </p:ext>
                </p:extLst>
              </p:nvPr>
            </p:nvGraphicFramePr>
            <p:xfrm>
              <a:off x="5472066" y="4155312"/>
              <a:ext cx="3583444" cy="2015687"/>
            </p:xfrm>
            <a:graphic>
              <a:graphicData uri="http://schemas.microsoft.com/office/powerpoint/2016/sectionzoom">
                <psez:sectionZm>
                  <psez:sectionZmObj sectionId="{6F9CEE5D-9E5F-4908-A713-656A1797DB6C}">
                    <psez:zmPr id="{D0A69658-FACE-45F4-A33B-833CDCB9FFCF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3444" cy="201568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F1D7060-6128-61B3-1C87-BCC4641289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2066" y="4155312"/>
                <a:ext cx="3583444" cy="2015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8DEAD46-CCB8-11FD-2A72-581AD6599D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669426"/>
                  </p:ext>
                </p:extLst>
              </p:nvPr>
            </p:nvGraphicFramePr>
            <p:xfrm>
              <a:off x="8288756" y="1445342"/>
              <a:ext cx="3451952" cy="1941723"/>
            </p:xfrm>
            <a:graphic>
              <a:graphicData uri="http://schemas.microsoft.com/office/powerpoint/2016/sectionzoom">
                <psez:sectionZm>
                  <psez:sectionZmObj sectionId="{F2FFB968-3B00-4CF9-9F4A-893793830C38}">
                    <psez:zmPr id="{78681CE0-64C2-444F-9037-8C831BC81348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1952" cy="194172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8DEAD46-CCB8-11FD-2A72-581AD6599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8756" y="1445342"/>
                <a:ext cx="3451952" cy="194172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2B96A7C-3EC3-A02F-F746-F1367EC6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F72DC887-CEA4-4019-6D8C-B71361C2F4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2537066"/>
                  </p:ext>
                </p:extLst>
              </p:nvPr>
            </p:nvGraphicFramePr>
            <p:xfrm>
              <a:off x="-147484" y="3941794"/>
              <a:ext cx="4083152" cy="2296773"/>
            </p:xfrm>
            <a:graphic>
              <a:graphicData uri="http://schemas.microsoft.com/office/powerpoint/2016/sectionzoom">
                <psez:sectionZm>
                  <psez:sectionZmObj sectionId="{6B942EE4-93E3-4F72-A949-D13AB5DCE254}">
                    <psez:zmPr id="{95F26B4E-8AD5-4CC9-9A31-CA2E7A9055AA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3152" cy="22967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72DC887-CEA4-4019-6D8C-B71361C2F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47484" y="3941794"/>
                <a:ext cx="4083152" cy="22967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54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39" y="3776199"/>
            <a:ext cx="6296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SYSTEM</a:t>
            </a:r>
            <a:endParaRPr kumimoji="0" lang="en-LT" sz="48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44CCB4-18C8-D575-F51D-2DFC06CF2860}"/>
              </a:ext>
            </a:extLst>
          </p:cNvPr>
          <p:cNvSpPr/>
          <p:nvPr/>
        </p:nvSpPr>
        <p:spPr>
          <a:xfrm>
            <a:off x="1581975" y="4607196"/>
            <a:ext cx="9028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</a:t>
            </a:r>
            <a:r>
              <a:rPr lang="en-US" sz="4800" b="1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RCHITECTURE</a:t>
            </a:r>
            <a:endParaRPr kumimoji="0" lang="en-LT" sz="48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Workflow with solid fill">
            <a:extLst>
              <a:ext uri="{FF2B5EF4-FFF2-40B4-BE49-F238E27FC236}">
                <a16:creationId xmlns:a16="http://schemas.microsoft.com/office/drawing/2014/main" id="{6FDCCBC5-17B5-F2A0-4A44-4B2EF87A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5930" y="808861"/>
            <a:ext cx="2620139" cy="26201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EA26-6C7F-9380-AC4D-5D03C441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0667"/>
      </p:ext>
    </p:extLst>
  </p:cSld>
  <p:clrMapOvr>
    <a:masterClrMapping/>
  </p:clrMapOvr>
  <p:transition spd="slow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803230" y="457200"/>
            <a:ext cx="8335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60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SYSTEM ARCHITECTURE</a:t>
            </a:r>
            <a:endParaRPr lang="en-LT" sz="4400" b="1" spc="60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99F9D9-83BC-6468-5A2F-5D16C35A5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173630"/>
              </p:ext>
            </p:extLst>
          </p:nvPr>
        </p:nvGraphicFramePr>
        <p:xfrm>
          <a:off x="2032000" y="719667"/>
          <a:ext cx="5539780" cy="334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B64060-1F15-DA63-1C19-59AB539FAA62}"/>
              </a:ext>
            </a:extLst>
          </p:cNvPr>
          <p:cNvSpPr/>
          <p:nvPr/>
        </p:nvSpPr>
        <p:spPr>
          <a:xfrm>
            <a:off x="122936" y="2726096"/>
            <a:ext cx="2055488" cy="55498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DEPTH CAMERA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3FEC96-1C0F-09A0-1F8E-96BD00F846C0}"/>
              </a:ext>
            </a:extLst>
          </p:cNvPr>
          <p:cNvSpPr/>
          <p:nvPr/>
        </p:nvSpPr>
        <p:spPr>
          <a:xfrm>
            <a:off x="6465281" y="5416655"/>
            <a:ext cx="2069119" cy="98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GPS /SPEED SENSOR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04A89-4C96-7F1C-A739-5329058DEDCC}"/>
              </a:ext>
            </a:extLst>
          </p:cNvPr>
          <p:cNvSpPr/>
          <p:nvPr/>
        </p:nvSpPr>
        <p:spPr>
          <a:xfrm>
            <a:off x="6982208" y="2833672"/>
            <a:ext cx="2542032" cy="137752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/>
              </a:rPr>
              <a:t>PIXHAWK</a:t>
            </a:r>
            <a:br>
              <a:rPr lang="en-US">
                <a:solidFill>
                  <a:schemeClr val="bg1"/>
                </a:solidFill>
                <a:latin typeface="Raleway Black"/>
              </a:rPr>
            </a:br>
            <a:r>
              <a:rPr lang="en-US">
                <a:solidFill>
                  <a:schemeClr val="bg1"/>
                </a:solidFill>
                <a:latin typeface="Raleway Black"/>
              </a:rPr>
              <a:t>Low Level Controller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B24FA14-5EB3-CCEF-07EE-80B42F370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07096"/>
              </p:ext>
            </p:extLst>
          </p:nvPr>
        </p:nvGraphicFramePr>
        <p:xfrm>
          <a:off x="44295" y="5400536"/>
          <a:ext cx="2062013" cy="1271940"/>
        </p:xfrm>
        <a:graphic>
          <a:graphicData uri="http://schemas.openxmlformats.org/drawingml/2006/table">
            <a:tbl>
              <a:tblPr firstRow="1" bandRow="1"/>
              <a:tblGrid>
                <a:gridCol w="2062013">
                  <a:extLst>
                    <a:ext uri="{9D8B030D-6E8A-4147-A177-3AD203B41FA5}">
                      <a16:colId xmlns:a16="http://schemas.microsoft.com/office/drawing/2014/main" val="821432458"/>
                    </a:ext>
                  </a:extLst>
                </a:gridCol>
              </a:tblGrid>
              <a:tr h="42398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          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168975"/>
                  </a:ext>
                </a:extLst>
              </a:tr>
              <a:tr h="423980">
                <a:tc>
                  <a:txBody>
                    <a:bodyPr/>
                    <a:lstStyle/>
                    <a:p>
                      <a:r>
                        <a:rPr lang="en-US">
                          <a:latin typeface="Raleway Black" pitchFamily="2" charset="0"/>
                        </a:rPr>
                        <a:t>           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OUTPUT</a:t>
                      </a:r>
                      <a:endParaRPr lang="en-US">
                        <a:latin typeface="Raleway Black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708"/>
                  </a:ext>
                </a:extLst>
              </a:tr>
              <a:tr h="42398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latin typeface="Raleway Black" pitchFamily="2" charset="0"/>
                        </a:rPr>
                        <a:t>          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51929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B647C3-C9CE-01DB-A080-0B6701F3C6D9}"/>
              </a:ext>
            </a:extLst>
          </p:cNvPr>
          <p:cNvSpPr/>
          <p:nvPr/>
        </p:nvSpPr>
        <p:spPr>
          <a:xfrm>
            <a:off x="200106" y="5400813"/>
            <a:ext cx="334270" cy="32320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7A2ACA-91C9-B450-CBE3-651D5962B8E6}"/>
              </a:ext>
            </a:extLst>
          </p:cNvPr>
          <p:cNvSpPr/>
          <p:nvPr/>
        </p:nvSpPr>
        <p:spPr>
          <a:xfrm>
            <a:off x="200106" y="5824269"/>
            <a:ext cx="334270" cy="323207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39AA27-0DD5-A6CA-9992-BEC34F1581F7}"/>
              </a:ext>
            </a:extLst>
          </p:cNvPr>
          <p:cNvSpPr/>
          <p:nvPr/>
        </p:nvSpPr>
        <p:spPr>
          <a:xfrm>
            <a:off x="200106" y="6252696"/>
            <a:ext cx="334270" cy="32320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B37D8D-1974-7506-2DEF-2CBDC729002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184754" y="3522435"/>
            <a:ext cx="797454" cy="1"/>
          </a:xfrm>
          <a:prstGeom prst="straightConnector1">
            <a:avLst/>
          </a:prstGeom>
          <a:ln w="571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44DEC987-3807-FEA8-6668-C9B82B36A31D}"/>
              </a:ext>
            </a:extLst>
          </p:cNvPr>
          <p:cNvCxnSpPr>
            <a:cxnSpLocks/>
          </p:cNvCxnSpPr>
          <p:nvPr/>
        </p:nvCxnSpPr>
        <p:spPr>
          <a:xfrm flipV="1">
            <a:off x="7519211" y="4206832"/>
            <a:ext cx="0" cy="1209823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88" name="Straight Arrow Connector 3087">
            <a:extLst>
              <a:ext uri="{FF2B5EF4-FFF2-40B4-BE49-F238E27FC236}">
                <a16:creationId xmlns:a16="http://schemas.microsoft.com/office/drawing/2014/main" id="{E34CF3C7-A516-13B7-5594-66D44AE4535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253224" y="4211198"/>
            <a:ext cx="0" cy="1015023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Arrow Connector 3090">
            <a:extLst>
              <a:ext uri="{FF2B5EF4-FFF2-40B4-BE49-F238E27FC236}">
                <a16:creationId xmlns:a16="http://schemas.microsoft.com/office/drawing/2014/main" id="{CD8CC7CA-A599-7FDB-8043-B584FF33A3B0}"/>
              </a:ext>
            </a:extLst>
          </p:cNvPr>
          <p:cNvCxnSpPr>
            <a:cxnSpLocks/>
          </p:cNvCxnSpPr>
          <p:nvPr/>
        </p:nvCxnSpPr>
        <p:spPr>
          <a:xfrm>
            <a:off x="8253224" y="5193701"/>
            <a:ext cx="502764" cy="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Straight Arrow Connector 3093">
            <a:extLst>
              <a:ext uri="{FF2B5EF4-FFF2-40B4-BE49-F238E27FC236}">
                <a16:creationId xmlns:a16="http://schemas.microsoft.com/office/drawing/2014/main" id="{72BD1F35-67C9-FE94-BC12-7B59DEBADBBC}"/>
              </a:ext>
            </a:extLst>
          </p:cNvPr>
          <p:cNvCxnSpPr>
            <a:cxnSpLocks/>
          </p:cNvCxnSpPr>
          <p:nvPr/>
        </p:nvCxnSpPr>
        <p:spPr>
          <a:xfrm flipV="1">
            <a:off x="3702921" y="4293096"/>
            <a:ext cx="0" cy="675335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551261-CE18-A921-B05A-E05F7E74C86C}"/>
              </a:ext>
            </a:extLst>
          </p:cNvPr>
          <p:cNvSpPr/>
          <p:nvPr/>
        </p:nvSpPr>
        <p:spPr>
          <a:xfrm>
            <a:off x="154313" y="3644978"/>
            <a:ext cx="2055488" cy="55498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LIDAR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1EA7D4-4C0F-D28B-CBB4-495CF386ED19}"/>
              </a:ext>
            </a:extLst>
          </p:cNvPr>
          <p:cNvCxnSpPr>
            <a:cxnSpLocks/>
          </p:cNvCxnSpPr>
          <p:nvPr/>
        </p:nvCxnSpPr>
        <p:spPr>
          <a:xfrm>
            <a:off x="2164977" y="2949802"/>
            <a:ext cx="1223682" cy="0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FE23818D-FAF0-425B-6346-7E5B721B3D39}"/>
              </a:ext>
            </a:extLst>
          </p:cNvPr>
          <p:cNvCxnSpPr>
            <a:cxnSpLocks/>
          </p:cNvCxnSpPr>
          <p:nvPr/>
        </p:nvCxnSpPr>
        <p:spPr>
          <a:xfrm>
            <a:off x="2209800" y="3909025"/>
            <a:ext cx="1223682" cy="0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2AC2E9-3DCC-704E-2498-2529F21593C0}"/>
              </a:ext>
            </a:extLst>
          </p:cNvPr>
          <p:cNvSpPr/>
          <p:nvPr/>
        </p:nvSpPr>
        <p:spPr>
          <a:xfrm>
            <a:off x="2643311" y="4948727"/>
            <a:ext cx="2055488" cy="55498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PAYLOAD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B441BF-DF06-6D92-CD93-27ACDC3D7AF3}"/>
              </a:ext>
            </a:extLst>
          </p:cNvPr>
          <p:cNvSpPr/>
          <p:nvPr/>
        </p:nvSpPr>
        <p:spPr>
          <a:xfrm>
            <a:off x="8770814" y="4825828"/>
            <a:ext cx="2339145" cy="80078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MOTORS / ACTUATORS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41B4D7-2DAE-BB73-D2D5-B481E9FFC795}"/>
              </a:ext>
            </a:extLst>
          </p:cNvPr>
          <p:cNvSpPr/>
          <p:nvPr/>
        </p:nvSpPr>
        <p:spPr>
          <a:xfrm>
            <a:off x="3419492" y="2598492"/>
            <a:ext cx="2734746" cy="16945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>
              <a:defRPr/>
            </a:pPr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EMBEDED COMPUTER</a:t>
            </a:r>
          </a:p>
          <a:p>
            <a:pPr lvl="0" algn="ctr">
              <a:defRPr/>
            </a:pPr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RUNNIING ROS2</a:t>
            </a:r>
          </a:p>
          <a:p>
            <a:pPr lvl="0" algn="ctr">
              <a:defRPr/>
            </a:pPr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HIGH LEVEL PATH PLANNER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47AAB39-D49A-0D2C-C434-0CF45595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0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7" grpId="0" animBg="1"/>
      <p:bldP spid="8" grpId="0" animBg="1"/>
      <p:bldP spid="9" grpId="0" animBg="1"/>
      <p:bldP spid="25" grpId="0" animBg="1"/>
      <p:bldP spid="4" grpId="0" animBg="1"/>
      <p:bldP spid="1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105607"/>
            <a:ext cx="64301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SYSTEM</a:t>
            </a:r>
          </a:p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SPECIFICATION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A0AA1DD8-876F-7A8E-A671-9815B1F9A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735" y="1055250"/>
            <a:ext cx="2378529" cy="23785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226A5-F67B-7173-DC3F-50E37753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74207"/>
      </p:ext>
    </p:extLst>
  </p:cSld>
  <p:clrMapOvr>
    <a:masterClrMapping/>
  </p:clrMapOvr>
  <p:transition spd="slow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27" name="Rectangle 123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9" name="Rectangle 123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1" name="Rectangle 123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3" name="Rectangle 123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B88EC-F6E3-297C-6936-D8A6E7C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42" y="352358"/>
            <a:ext cx="10289157" cy="62917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A6B64-9CC9-CDDC-8550-7235FDCD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CFC5F-922C-05A5-0E3C-D0146B094E67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CRITERIA  </a:t>
            </a:r>
          </a:p>
        </p:txBody>
      </p:sp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9EF3EB0F-6234-61B8-3EFC-EE5A8CE6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150" y="1085850"/>
            <a:ext cx="1333500" cy="133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999AC-6364-F35D-0607-8F6F69DE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29082"/>
      </p:ext>
    </p:extLst>
  </p:cSld>
  <p:clrMapOvr>
    <a:masterClrMapping/>
  </p:clrMapOvr>
  <p:transition spd="slow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56F7-14BE-D9CB-0A48-F8EA5177CB54}"/>
              </a:ext>
            </a:extLst>
          </p:cNvPr>
          <p:cNvSpPr>
            <a:spLocks noGrp="1"/>
          </p:cNvSpPr>
          <p:nvPr/>
        </p:nvSpPr>
        <p:spPr>
          <a:xfrm>
            <a:off x="4526461" y="2566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ea typeface="+mj-lt"/>
                <a:cs typeface="+mj-lt"/>
              </a:rPr>
              <a:t>Testing Criteria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4658-D2A9-44E7-2504-F06D3AB424C7}"/>
              </a:ext>
            </a:extLst>
          </p:cNvPr>
          <p:cNvSpPr>
            <a:spLocks noGrp="1"/>
          </p:cNvSpPr>
          <p:nvPr/>
        </p:nvSpPr>
        <p:spPr>
          <a:xfrm>
            <a:off x="464695" y="1259175"/>
            <a:ext cx="11287593" cy="546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1 : Simulation</a:t>
            </a:r>
          </a:p>
          <a:p>
            <a:pPr lvl="1"/>
            <a:r>
              <a:rPr lang="en-US" sz="4100">
                <a:solidFill>
                  <a:schemeClr val="bg1"/>
                </a:solidFill>
                <a:ea typeface="+mn-lt"/>
                <a:cs typeface="+mn-lt"/>
              </a:rPr>
              <a:t>Develop Simulation model of vehicle using GAZEBO</a:t>
            </a:r>
          </a:p>
          <a:p>
            <a:pPr lvl="1"/>
            <a:r>
              <a:rPr lang="en-US" sz="4100">
                <a:solidFill>
                  <a:schemeClr val="bg1"/>
                </a:solidFill>
                <a:ea typeface="+mn-lt"/>
                <a:cs typeface="+mn-lt"/>
              </a:rPr>
              <a:t>Test Model for different scenarios</a:t>
            </a:r>
          </a:p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2 : Remote Control Testing</a:t>
            </a:r>
          </a:p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3:  Low Level Controller Implementation</a:t>
            </a:r>
          </a:p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4:  Trajectory Waypoints Through ROS2 </a:t>
            </a:r>
          </a:p>
          <a:p>
            <a:pPr lvl="1"/>
            <a:r>
              <a:rPr lang="en-US" sz="4100" b="1">
                <a:solidFill>
                  <a:schemeClr val="bg1"/>
                </a:solidFill>
                <a:ea typeface="+mn-lt"/>
                <a:cs typeface="+mn-lt"/>
              </a:rPr>
              <a:t>Addition of computer control of the vehicle and have it drive autonomously based on a set of stored GPS waypoints.</a:t>
            </a:r>
          </a:p>
          <a:p>
            <a:pPr marL="0" indent="0">
              <a:buNone/>
            </a:pPr>
            <a:r>
              <a:rPr lang="en-US" sz="4500" b="1">
                <a:solidFill>
                  <a:srgbClr val="FFFF00"/>
                </a:solidFill>
                <a:ea typeface="+mn-lt"/>
                <a:cs typeface="+mn-lt"/>
              </a:rPr>
              <a:t>FYP SCOPE TILL HERE</a:t>
            </a:r>
          </a:p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4: Obstacle Avoidance</a:t>
            </a:r>
          </a:p>
          <a:p>
            <a:pPr lvl="1"/>
            <a:r>
              <a:rPr lang="en-US" sz="4100" b="1">
                <a:solidFill>
                  <a:schemeClr val="bg1"/>
                </a:solidFill>
                <a:ea typeface="+mn-lt"/>
                <a:cs typeface="+mn-lt"/>
              </a:rPr>
              <a:t>Phase 4 is to have the vehicle run autonomously and avoid obstacles using LIDAR and other sensors.</a:t>
            </a:r>
          </a:p>
          <a:p>
            <a:pPr marL="0" indent="0">
              <a:buNone/>
            </a:pPr>
            <a:r>
              <a:rPr lang="en-US" sz="4500" b="1">
                <a:solidFill>
                  <a:schemeClr val="bg1"/>
                </a:solidFill>
                <a:ea typeface="+mn-lt"/>
                <a:cs typeface="+mn-lt"/>
              </a:rPr>
              <a:t>Phase 5: Feature Addition</a:t>
            </a:r>
          </a:p>
          <a:p>
            <a:pPr lvl="1"/>
            <a:r>
              <a:rPr lang="en-US" sz="4100" b="1">
                <a:solidFill>
                  <a:schemeClr val="bg1"/>
                </a:solidFill>
                <a:ea typeface="+mn-lt"/>
                <a:cs typeface="+mn-lt"/>
              </a:rPr>
              <a:t>Phase 5 is to have the vehicle autonomously traverse a specific bounded area and map its environment.</a:t>
            </a:r>
            <a:endParaRPr lang="en-US" sz="4100" b="1">
              <a:solidFill>
                <a:schemeClr val="bg1"/>
              </a:solidFill>
              <a:cs typeface="Calibri"/>
            </a:endParaRPr>
          </a:p>
          <a:p>
            <a:pPr marL="457200" indent="-457200"/>
            <a:endParaRPr lang="en-US">
              <a:solidFill>
                <a:schemeClr val="bg1"/>
              </a:solidFill>
              <a:cs typeface="Calibri"/>
            </a:endParaRPr>
          </a:p>
          <a:p>
            <a:pPr marL="457200" indent="-457200"/>
            <a:endParaRPr lang="en-US">
              <a:solidFill>
                <a:schemeClr val="bg1"/>
              </a:solidFill>
              <a:cs typeface="Calibri"/>
            </a:endParaRPr>
          </a:p>
          <a:p>
            <a:pPr marL="457200" indent="-457200"/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B64B-EB2A-ED0C-C55F-59C27F0F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2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EASE OF 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831078BF-9CA2-F847-AF41-25946724F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384" y="1236785"/>
            <a:ext cx="15240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9CFC5F-922C-05A5-0E3C-D0146B094E67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ADOPTION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CCA3-BE64-E6EF-659E-3B37CDAF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27588"/>
      </p:ext>
    </p:extLst>
  </p:cSld>
  <p:clrMapOvr>
    <a:masterClrMapping/>
  </p:clrMapOvr>
  <p:transition spd="slow" advTm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1BBA4-F9E5-D673-BA76-E5194622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PK" smtClean="0"/>
              <a:t>28</a:t>
            </a:fld>
            <a:endParaRPr lang="en-PK"/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30536876-7310-9B3B-B2FB-75DB1B06F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75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E4F5A9-9C97-4F90-A909-001FCE821DB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u="none" strike="noStrik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			EASE OF ADOPTION</a:t>
            </a:r>
            <a:endParaRPr lang="en-US" sz="44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735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187B-B0C2-C917-6536-3B20338418F5}"/>
              </a:ext>
            </a:extLst>
          </p:cNvPr>
          <p:cNvSpPr>
            <a:spLocks noGrp="1"/>
          </p:cNvSpPr>
          <p:nvPr/>
        </p:nvSpPr>
        <p:spPr>
          <a:xfrm>
            <a:off x="838200" y="250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EXPECTED FINAL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10C23-8E48-9933-A77C-E9F763235F8D}"/>
              </a:ext>
            </a:extLst>
          </p:cNvPr>
          <p:cNvSpPr>
            <a:spLocks noGrp="1"/>
          </p:cNvSpPr>
          <p:nvPr/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Expected Final Deliverables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Simulation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PX4 software-in-loop with Gazebo and ROS2.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Hardware Implementation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1/8 scale truck with point-to-point navigation through GPS using ROS2.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Ground station control with live video feed.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Hardware Integration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Interfacing LiDAR, cameras, and depth cameras to prepare for field testing.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5D217-E33B-EDF9-39B2-DE80C86AC71B}"/>
              </a:ext>
            </a:extLst>
          </p:cNvPr>
          <p:cNvSpPr>
            <a:spLocks noGrp="1"/>
          </p:cNvSpPr>
          <p:nvPr/>
        </p:nvSpPr>
        <p:spPr>
          <a:xfrm>
            <a:off x="4038600" y="62420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Electronics and Power Engineering Department- PNEC- NUST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70BA-5229-F153-537E-8FBDDDAC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533078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7D29A-F3EB-10D5-AC3B-3D87A2C2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1B567C-7768-B998-7ECA-830C41068DC9}"/>
              </a:ext>
            </a:extLst>
          </p:cNvPr>
          <p:cNvSpPr/>
          <p:nvPr/>
        </p:nvSpPr>
        <p:spPr>
          <a:xfrm>
            <a:off x="2042010" y="266155"/>
            <a:ext cx="80324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FUTURE DIRECTION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58078-03D3-D13A-2601-FC05B340D14B}"/>
              </a:ext>
            </a:extLst>
          </p:cNvPr>
          <p:cNvSpPr txBox="1"/>
          <p:nvPr/>
        </p:nvSpPr>
        <p:spPr>
          <a:xfrm>
            <a:off x="838200" y="1281818"/>
            <a:ext cx="9691626" cy="44670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Currently designing a </a:t>
            </a:r>
            <a:r>
              <a:rPr lang="en-US" sz="2400" b="1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base framewor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k on which future implementations/specifications can </a:t>
            </a: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  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be added based on scenario</a:t>
            </a:r>
            <a:r>
              <a:rPr lang="en-US" sz="24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​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Robotic hand or tools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 can be mounted and integrated for manufacturing purposes</a:t>
            </a:r>
            <a:r>
              <a:rPr lang="en-US" sz="24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​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Spraying Mechanism</a:t>
            </a:r>
            <a:r>
              <a:rPr lang="en-US" sz="2400" b="0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with </a:t>
            </a:r>
            <a:r>
              <a:rPr lang="en-US" sz="2400" b="1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Object Detection Model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 can be added for Agriculture purpose</a:t>
            </a:r>
            <a:r>
              <a:rPr lang="en-US" sz="24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​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Software system can be altered for </a:t>
            </a:r>
            <a:r>
              <a:rPr lang="en-US" sz="2400" b="1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surveillance situations</a:t>
            </a:r>
            <a:r>
              <a:rPr lang="en-US" sz="2400" b="1" i="0">
                <a:solidFill>
                  <a:srgbClr val="FFFF00"/>
                </a:solidFill>
                <a:effectLst/>
                <a:latin typeface="Calibri"/>
                <a:cs typeface="Calibri"/>
              </a:rPr>
              <a:t>​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b="1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Weapon system</a:t>
            </a:r>
            <a:r>
              <a:rPr lang="en-US" sz="2400" b="0" i="0" u="none" strike="noStrike">
                <a:solidFill>
                  <a:srgbClr val="FFFF00"/>
                </a:solidFill>
                <a:effectLst/>
                <a:latin typeface="Calibri"/>
                <a:cs typeface="Calibri"/>
              </a:rPr>
              <a:t>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Calibri"/>
                <a:cs typeface="Calibri"/>
              </a:rPr>
              <a:t>can be mounted for military use</a:t>
            </a:r>
            <a:r>
              <a:rPr lang="en-US" sz="2400" b="0" i="0">
                <a:solidFill>
                  <a:schemeClr val="bg1"/>
                </a:solidFill>
                <a:effectLst/>
                <a:latin typeface="Calibri"/>
                <a:cs typeface="Calibri"/>
              </a:rPr>
              <a:t>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C9A3B-B0C2-022F-5673-8AC093E1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2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3273360" y="3505200"/>
            <a:ext cx="1146240" cy="97193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3238500"/>
            <a:ext cx="1235266" cy="101401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867139" y="385357"/>
            <a:ext cx="2457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30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CDRB</a:t>
            </a:r>
            <a:endParaRPr lang="en-LT" sz="5400" b="1" spc="30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82326" y="3409950"/>
            <a:ext cx="728324" cy="85858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627D8E0A-DB65-D906-1CEC-28E04F5F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6973" y="808019"/>
            <a:ext cx="834790" cy="83479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EBC7F4C7-DA0B-B6BC-2735-84F39B2BC4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428268"/>
                  </p:ext>
                </p:extLst>
              </p:nvPr>
            </p:nvGraphicFramePr>
            <p:xfrm>
              <a:off x="797704" y="42418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710C97D-6E16-453B-BB31-D22EFCD1A563}">
                    <psez:zmPr id="{4721E84D-DB4E-4CDF-A5FD-D66366A5586B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ection Zoom 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BC7F4C7-DA0B-B6BC-2735-84F39B2BC4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704" y="424189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AE1B8A7-8C97-5E87-BAE0-F35CD037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E4508F67-05AC-CE18-B0F3-536C75485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947063"/>
                  </p:ext>
                </p:extLst>
              </p:nvPr>
            </p:nvGraphicFramePr>
            <p:xfrm>
              <a:off x="3465976" y="153152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6AABC09-E8D3-4A89-8CA0-B9135013C94E}">
                    <psez:zmPr id="{5DB6DDF8-5EC1-43C8-9B4C-1A642CCBAA4D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4508F67-05AC-CE18-B0F3-536C75485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5976" y="1531523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BD7C68AB-E9A1-B162-3A32-B8FC94AFF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62979"/>
                  </p:ext>
                </p:extLst>
              </p:nvPr>
            </p:nvGraphicFramePr>
            <p:xfrm>
              <a:off x="6286457" y="434513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E97CDB0-FB89-4B12-8210-8754159FF0CD}">
                    <psez:zmPr id="{EE6EC7BF-CBBC-4FFC-BFAD-CFC4A842FD42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D7C68AB-E9A1-B162-3A32-B8FC94AFFE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86457" y="434513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ACD85493-C6B5-0223-6F29-F0D203F265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036255"/>
                  </p:ext>
                </p:extLst>
              </p:nvPr>
            </p:nvGraphicFramePr>
            <p:xfrm>
              <a:off x="8289229" y="145148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CE69075-190D-41C3-ACFB-CFEE448193AC}">
                    <psez:zmPr id="{5E036CCF-A685-433C-A2A8-96C8E662DCC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CD85493-C6B5-0223-6F29-F0D203F26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9229" y="1451487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2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ATTAINABLE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CFC5F-922C-05A5-0E3C-D0146B094E67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SDG’s  </a:t>
            </a:r>
          </a:p>
        </p:txBody>
      </p:sp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A3737DDA-ECC0-CB98-68BB-E91D4EEA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722" y="1014047"/>
            <a:ext cx="1500554" cy="15005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C0744-2C2D-887C-7627-365BD57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53863"/>
      </p:ext>
    </p:extLst>
  </p:cSld>
  <p:clrMapOvr>
    <a:masterClrMapping/>
  </p:clrMapOvr>
  <p:transition spd="slow" advTm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784E6F-A722-04E7-AF20-7200877D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/>
              <a:t>33</a:t>
            </a:fld>
            <a:endParaRPr lang="en-US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C6DA6120-E56B-8A71-2881-B5373F13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7" t="3797" r="847" b="5480"/>
          <a:stretch/>
        </p:blipFill>
        <p:spPr>
          <a:xfrm>
            <a:off x="604634" y="1464984"/>
            <a:ext cx="2052240" cy="2052856"/>
          </a:xfrm>
          <a:prstGeom prst="rect">
            <a:avLst/>
          </a:prstGeom>
        </p:spPr>
      </p:pic>
      <p:pic>
        <p:nvPicPr>
          <p:cNvPr id="4" name="Picture 3" descr="A blue sign with a bird and a gavel&#10;&#10;Description automatically generated">
            <a:extLst>
              <a:ext uri="{FF2B5EF4-FFF2-40B4-BE49-F238E27FC236}">
                <a16:creationId xmlns:a16="http://schemas.microsoft.com/office/drawing/2014/main" id="{C2CAF2FE-C1B2-6B50-82EC-203FF38E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9" t="-194" r="-412" b="5439"/>
          <a:stretch/>
        </p:blipFill>
        <p:spPr>
          <a:xfrm>
            <a:off x="6044365" y="1213193"/>
            <a:ext cx="2164576" cy="2057782"/>
          </a:xfrm>
          <a:prstGeom prst="rect">
            <a:avLst/>
          </a:prstGeom>
        </p:spPr>
      </p:pic>
      <p:pic>
        <p:nvPicPr>
          <p:cNvPr id="5" name="Picture 4" descr="A yellow sign with white text&#10;&#10;Description automatically generated">
            <a:extLst>
              <a:ext uri="{FF2B5EF4-FFF2-40B4-BE49-F238E27FC236}">
                <a16:creationId xmlns:a16="http://schemas.microsoft.com/office/drawing/2014/main" id="{FFF1BDFE-8178-C64A-1363-FE7145FD1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5" t="-16" r="415" b="5928"/>
          <a:stretch/>
        </p:blipFill>
        <p:spPr>
          <a:xfrm>
            <a:off x="3449047" y="3930333"/>
            <a:ext cx="2164289" cy="2043310"/>
          </a:xfrm>
          <a:prstGeom prst="rect">
            <a:avLst/>
          </a:prstGeom>
        </p:spPr>
      </p:pic>
      <p:pic>
        <p:nvPicPr>
          <p:cNvPr id="6" name="Picture 5" descr="A blue square with white text and a logo&#10;&#10;Description automatically generated">
            <a:extLst>
              <a:ext uri="{FF2B5EF4-FFF2-40B4-BE49-F238E27FC236}">
                <a16:creationId xmlns:a16="http://schemas.microsoft.com/office/drawing/2014/main" id="{91F90BAE-0F2D-9EDA-F7F8-E0401CB89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681" b="5792"/>
          <a:stretch/>
        </p:blipFill>
        <p:spPr>
          <a:xfrm>
            <a:off x="8338391" y="3972034"/>
            <a:ext cx="2238375" cy="20516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2FE197-DFCB-0C18-C2AF-B90768D66B05}"/>
              </a:ext>
            </a:extLst>
          </p:cNvPr>
          <p:cNvSpPr>
            <a:spLocks noGrp="1"/>
          </p:cNvSpPr>
          <p:nvPr/>
        </p:nvSpPr>
        <p:spPr>
          <a:xfrm>
            <a:off x="3684372" y="-110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Raleway Black"/>
              </a:rPr>
              <a:t>ATTAINABLE SDGs</a:t>
            </a:r>
            <a:endParaRPr lang="en-US">
              <a:solidFill>
                <a:schemeClr val="bg1"/>
              </a:solidFill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88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C405-5989-C4F8-7054-48A74350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F1CD39-1B8A-A472-38BC-2F6A382761FA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B234B-8A88-5AAD-5EE7-CAEB1F81DAD7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BUSINESS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B5986-1DD7-8972-7384-91D78022B080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DIMENSION </a:t>
            </a:r>
          </a:p>
        </p:txBody>
      </p:sp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C21BB694-D557-29B3-8AEE-57EC18F7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722" y="1014047"/>
            <a:ext cx="1500554" cy="15005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112E6-7DD6-847C-CE81-6196D2E9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08161"/>
      </p:ext>
    </p:extLst>
  </p:cSld>
  <p:clrMapOvr>
    <a:masterClrMapping/>
  </p:clrMapOvr>
  <p:transition spd="slow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C1BA7-D234-7079-874E-A2B09EAA85C2}"/>
              </a:ext>
            </a:extLst>
          </p:cNvPr>
          <p:cNvSpPr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spc="-15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+mj-lt"/>
                <a:ea typeface="+mj-ea"/>
                <a:cs typeface="+mj-cs"/>
              </a:rPr>
              <a:t>BUSINESS DIMESNION &amp; COMMERICALIZATION ASPECTS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0D9F-E3B1-EDD8-7CF1-E527BADC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72A2A8-704E-EF48-80AE-D3783EE37A4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87E155F2-D3B4-DC84-EAC0-628B6C160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5004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012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65B37-CEE4-30BF-9386-23849E5F8850}"/>
              </a:ext>
            </a:extLst>
          </p:cNvPr>
          <p:cNvSpPr/>
          <p:nvPr/>
        </p:nvSpPr>
        <p:spPr>
          <a:xfrm>
            <a:off x="1801379" y="346365"/>
            <a:ext cx="8112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TENTATIVE BUDGET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CDD969-7AF8-E3BD-C19B-DCC66C519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575" y="1824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D6A8DE-3BFB-29DB-DAD1-B6E81B382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22495"/>
              </p:ext>
            </p:extLst>
          </p:nvPr>
        </p:nvGraphicFramePr>
        <p:xfrm>
          <a:off x="625299" y="1564801"/>
          <a:ext cx="10464801" cy="4836440"/>
        </p:xfrm>
        <a:graphic>
          <a:graphicData uri="http://schemas.openxmlformats.org/drawingml/2006/table">
            <a:tbl>
              <a:tblPr/>
              <a:tblGrid>
                <a:gridCol w="2093653">
                  <a:extLst>
                    <a:ext uri="{9D8B030D-6E8A-4147-A177-3AD203B41FA5}">
                      <a16:colId xmlns:a16="http://schemas.microsoft.com/office/drawing/2014/main" val="278684210"/>
                    </a:ext>
                  </a:extLst>
                </a:gridCol>
                <a:gridCol w="2092787">
                  <a:extLst>
                    <a:ext uri="{9D8B030D-6E8A-4147-A177-3AD203B41FA5}">
                      <a16:colId xmlns:a16="http://schemas.microsoft.com/office/drawing/2014/main" val="3268094816"/>
                    </a:ext>
                  </a:extLst>
                </a:gridCol>
                <a:gridCol w="2092787">
                  <a:extLst>
                    <a:ext uri="{9D8B030D-6E8A-4147-A177-3AD203B41FA5}">
                      <a16:colId xmlns:a16="http://schemas.microsoft.com/office/drawing/2014/main" val="4038163499"/>
                    </a:ext>
                  </a:extLst>
                </a:gridCol>
                <a:gridCol w="2092787">
                  <a:extLst>
                    <a:ext uri="{9D8B030D-6E8A-4147-A177-3AD203B41FA5}">
                      <a16:colId xmlns:a16="http://schemas.microsoft.com/office/drawing/2014/main" val="2095722419"/>
                    </a:ext>
                  </a:extLst>
                </a:gridCol>
                <a:gridCol w="2092787">
                  <a:extLst>
                    <a:ext uri="{9D8B030D-6E8A-4147-A177-3AD203B41FA5}">
                      <a16:colId xmlns:a16="http://schemas.microsoft.com/office/drawing/2014/main" val="727772603"/>
                    </a:ext>
                  </a:extLst>
                </a:gridCol>
              </a:tblGrid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Item </a:t>
                      </a:r>
                      <a:r>
                        <a:rPr lang="en-US" sz="1500" b="1" i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Description </a:t>
                      </a:r>
                      <a:r>
                        <a:rPr lang="en-US" sz="1500" b="1" i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Quantity</a:t>
                      </a:r>
                      <a:r>
                        <a:rPr lang="en-US" sz="1500" b="1" i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Unit Cost (Rs)</a:t>
                      </a:r>
                      <a:r>
                        <a:rPr lang="en-US" sz="1500" b="1" i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Total Cost (Rs)</a:t>
                      </a:r>
                      <a:r>
                        <a:rPr lang="en-US" sz="1500" b="1" i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855496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Battery 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4s 5000mah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1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756952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Pixhawk 6c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Controller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78629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Raspberry PI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Edge computer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24045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1/8 scale RC car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Vehicle frame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40,000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40,000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372193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WiFi Router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5g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86342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Gimbal Camera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RGB camera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143300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Depth Camera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RGBD camera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324804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Lidar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Out-Door 60m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800,000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800,000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89119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GPS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HERE 3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100,000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186488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Transmitter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​</a:t>
                      </a: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50,000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635147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Telemetry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​</a:t>
                      </a: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920373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Miscellaneous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Wiring, PCBs, etc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1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ptos Narrow" panose="020B0004020202020204" pitchFamily="34" charset="0"/>
                        </a:rPr>
                        <a:t>20,000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185917"/>
                  </a:ext>
                </a:extLst>
              </a:tr>
              <a:tr h="345460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1,560,000</a:t>
                      </a: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​</a:t>
                      </a:r>
                      <a:endParaRPr lang="en-US" sz="15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8520" marR="78520" marT="39260" marB="39260"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25900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33C42FB7-DDFA-959B-6BE6-EC85E18F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1525318"/>
            <a:ext cx="14179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9DBB55-055D-D45D-776C-5FCD4F45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8218-C6F6-B21C-0441-34F3D7635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A7AAC0-DC93-7581-EEB3-74C57C372905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B094B-A22A-CCC2-F0BA-8D329356B635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GANTT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2D940-A2B3-ABEA-C09A-D505B6636377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CHART </a:t>
            </a:r>
          </a:p>
        </p:txBody>
      </p:sp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63D45E68-5A3F-781A-F097-59B17E14C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722" y="1014047"/>
            <a:ext cx="1500554" cy="15005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E36C2-2B44-B994-9F69-CC86D934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26403"/>
      </p:ext>
    </p:extLst>
  </p:cSld>
  <p:clrMapOvr>
    <a:masterClrMapping/>
  </p:clrMapOvr>
  <p:transition spd="slow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TLSHAPE_SL_79f05e8de72e4cc385fce875fa65517f_BackgroundRectangle">
            <a:extLst>
              <a:ext uri="{FF2B5EF4-FFF2-40B4-BE49-F238E27FC236}">
                <a16:creationId xmlns:a16="http://schemas.microsoft.com/office/drawing/2014/main" id="{3C4DEEDF-5F2D-4EBB-B3ED-1D676F7391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8511" y="2149452"/>
            <a:ext cx="11290300" cy="1228333"/>
          </a:xfrm>
          <a:prstGeom prst="rect">
            <a:avLst/>
          </a:prstGeom>
          <a:solidFill>
            <a:srgbClr val="CCFFFF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8" name="OTLSHAPE_SL_207dd3271e3446038430a776476543e7_BackgroundRectangle">
            <a:extLst>
              <a:ext uri="{FF2B5EF4-FFF2-40B4-BE49-F238E27FC236}">
                <a16:creationId xmlns:a16="http://schemas.microsoft.com/office/drawing/2014/main" id="{F10299EA-9454-427B-8E33-F05A319C3D0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48511" y="3506855"/>
            <a:ext cx="11290300" cy="796459"/>
          </a:xfrm>
          <a:prstGeom prst="rect">
            <a:avLst/>
          </a:prstGeom>
          <a:solidFill>
            <a:srgbClr val="F6E9FF">
              <a:alpha val="3686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1" name="OTLSHAPE_SL_8911bceb679441adb3756a794b682f31_BackgroundRectangle">
            <a:extLst>
              <a:ext uri="{FF2B5EF4-FFF2-40B4-BE49-F238E27FC236}">
                <a16:creationId xmlns:a16="http://schemas.microsoft.com/office/drawing/2014/main" id="{A01BF4FE-5FC6-49CF-8766-D1639130CA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48511" y="4384098"/>
            <a:ext cx="11277971" cy="1109711"/>
          </a:xfrm>
          <a:prstGeom prst="rect">
            <a:avLst/>
          </a:prstGeom>
          <a:solidFill>
            <a:srgbClr val="BFCEFB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4" name="OTLSHAPE_SL_9eb76584bb32452eac07fb2637baea1a_BackgroundRectangle">
            <a:extLst>
              <a:ext uri="{FF2B5EF4-FFF2-40B4-BE49-F238E27FC236}">
                <a16:creationId xmlns:a16="http://schemas.microsoft.com/office/drawing/2014/main" id="{6D4A2ECF-F337-4989-AB03-523A9B4A532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12066" y="6061487"/>
            <a:ext cx="11302629" cy="993017"/>
          </a:xfrm>
          <a:prstGeom prst="rect">
            <a:avLst/>
          </a:prstGeom>
          <a:solidFill>
            <a:srgbClr val="050060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03" name="OTLSHAPE_SL2A_8a9adcc5160141b7b32729f8328893ae_BackgroundRectangle" hidden="1">
            <a:extLst>
              <a:ext uri="{FF2B5EF4-FFF2-40B4-BE49-F238E27FC236}">
                <a16:creationId xmlns:a16="http://schemas.microsoft.com/office/drawing/2014/main" id="{558E938C-D907-466B-9D39-2F5002A08E4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7465" y="2296160"/>
            <a:ext cx="10642600" cy="11999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27" name="OTLSHAPE_SL2A_8d5812ca2d4d4791badcc3f3e8ef5011_BackgroundRectangle" hidden="1">
            <a:extLst>
              <a:ext uri="{FF2B5EF4-FFF2-40B4-BE49-F238E27FC236}">
                <a16:creationId xmlns:a16="http://schemas.microsoft.com/office/drawing/2014/main" id="{94D507CC-6232-482F-BDE0-390ECC4F54E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17465" y="3559642"/>
            <a:ext cx="10642600" cy="520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30" name="OTLSHAPE_SL2A_d857f334decf48b1af22ef32a3d6d07a_BackgroundRectangle" hidden="1">
            <a:extLst>
              <a:ext uri="{FF2B5EF4-FFF2-40B4-BE49-F238E27FC236}">
                <a16:creationId xmlns:a16="http://schemas.microsoft.com/office/drawing/2014/main" id="{7211E5FA-F979-4C39-A3DD-54B88995443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17465" y="4143842"/>
            <a:ext cx="10642600" cy="1255437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33" name="OTLSHAPE_SL2A_97d511d597714f98870acde8af578136_BackgroundRectangle" hidden="1">
            <a:extLst>
              <a:ext uri="{FF2B5EF4-FFF2-40B4-BE49-F238E27FC236}">
                <a16:creationId xmlns:a16="http://schemas.microsoft.com/office/drawing/2014/main" id="{5C5E8FF2-4549-4278-886D-26DF3141F3B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17465" y="5462779"/>
            <a:ext cx="10642600" cy="7366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B3C5C5B5-CF69-4B37-8B1D-F0DAD2F3A95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302662" y="47266"/>
            <a:ext cx="469900" cy="2078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1" b="1">
                <a:solidFill>
                  <a:schemeClr val="accent2"/>
                </a:solidFill>
                <a:latin typeface="Calibri" panose="020F0502020204030204" pitchFamily="34" charset="0"/>
              </a:rPr>
              <a:t>2022</a:t>
            </a:r>
          </a:p>
        </p:txBody>
      </p:sp>
      <p:sp>
        <p:nvSpPr>
          <p:cNvPr id="3" name="OTLSHAPE_TB_00000000000000000000000000000000_RightEndCaps" hidden="1">
            <a:extLst>
              <a:ext uri="{FF2B5EF4-FFF2-40B4-BE49-F238E27FC236}">
                <a16:creationId xmlns:a16="http://schemas.microsoft.com/office/drawing/2014/main" id="{7EDFA690-4965-494A-A911-292C5A30359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302662" y="47266"/>
            <a:ext cx="469900" cy="2078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1" b="1">
                <a:solidFill>
                  <a:schemeClr val="accent2"/>
                </a:solidFill>
                <a:latin typeface="Calibri" panose="020F0502020204030204" pitchFamily="34" charset="0"/>
              </a:rPr>
              <a:t>2022</a:t>
            </a:r>
          </a:p>
        </p:txBody>
      </p:sp>
      <p:cxnSp>
        <p:nvCxnSpPr>
          <p:cNvPr id="24" name="OTLSHAPE_M_b8c603269952439b977cb103e5f76bdb_Connector1">
            <a:extLst>
              <a:ext uri="{FF2B5EF4-FFF2-40B4-BE49-F238E27FC236}">
                <a16:creationId xmlns:a16="http://schemas.microsoft.com/office/drawing/2014/main" id="{03606440-DF72-46FF-9C5D-536C93536F36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7275148" y="1314629"/>
            <a:ext cx="0" cy="435823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OTLSHAPE_M_78ab908f14c74c8898ac34d2665e12f2_Connector1">
            <a:extLst>
              <a:ext uri="{FF2B5EF4-FFF2-40B4-BE49-F238E27FC236}">
                <a16:creationId xmlns:a16="http://schemas.microsoft.com/office/drawing/2014/main" id="{64D77166-88D4-4D17-8D77-AD964F8679FF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5041495" y="1261994"/>
            <a:ext cx="0" cy="486519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M_b1a2b0ad50c54f3db24b3aab69d68fc5_Connector1">
            <a:extLst>
              <a:ext uri="{FF2B5EF4-FFF2-40B4-BE49-F238E27FC236}">
                <a16:creationId xmlns:a16="http://schemas.microsoft.com/office/drawing/2014/main" id="{2B245DF7-058F-45E8-985D-F1B4BE8BFCD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9655460" y="1302402"/>
            <a:ext cx="0" cy="435823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D63FBF83-3ECB-4340-91E5-C6B27495F0A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27949" y="1730403"/>
            <a:ext cx="10515600" cy="25400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6" name="OTLSHAPE_SL_79f05e8de72e4cc385fce875fa65517f_HeaderRectangle">
            <a:extLst>
              <a:ext uri="{FF2B5EF4-FFF2-40B4-BE49-F238E27FC236}">
                <a16:creationId xmlns:a16="http://schemas.microsoft.com/office/drawing/2014/main" id="{DEC09F6D-2D69-4EAF-9FFA-9B739CF5306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48511" y="2143565"/>
            <a:ext cx="660400" cy="1234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9" name="OTLSHAPE_SL_207dd3271e3446038430a776476543e7_HeaderRectangle">
            <a:extLst>
              <a:ext uri="{FF2B5EF4-FFF2-40B4-BE49-F238E27FC236}">
                <a16:creationId xmlns:a16="http://schemas.microsoft.com/office/drawing/2014/main" id="{FE72ABD5-7022-4400-9C33-81BEB6F68EF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48511" y="3449291"/>
            <a:ext cx="660400" cy="86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2" name="OTLSHAPE_SL_8911bceb679441adb3756a794b682f31_HeaderRectangle">
            <a:extLst>
              <a:ext uri="{FF2B5EF4-FFF2-40B4-BE49-F238E27FC236}">
                <a16:creationId xmlns:a16="http://schemas.microsoft.com/office/drawing/2014/main" id="{B794E157-4316-4C58-81B5-E9FEC88A422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48511" y="4391793"/>
            <a:ext cx="660400" cy="1102017"/>
          </a:xfrm>
          <a:prstGeom prst="rect">
            <a:avLst/>
          </a:prstGeom>
          <a:solidFill>
            <a:schemeClr val="accent1">
              <a:lumMod val="40000"/>
              <a:lumOff val="60000"/>
              <a:alpha val="4980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5" name="OTLSHAPE_SL_9eb76584bb32452eac07fb2637baea1a_HeaderRectangle">
            <a:extLst>
              <a:ext uri="{FF2B5EF4-FFF2-40B4-BE49-F238E27FC236}">
                <a16:creationId xmlns:a16="http://schemas.microsoft.com/office/drawing/2014/main" id="{5FBD567F-D315-432A-A6DF-F0C93DC20E1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37801" y="5559919"/>
            <a:ext cx="660400" cy="98330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01" name="OTLSHAPE_SL2A_8a9adcc5160141b7b32729f8328893ae_HeaderRectangle" hidden="1">
            <a:extLst>
              <a:ext uri="{FF2B5EF4-FFF2-40B4-BE49-F238E27FC236}">
                <a16:creationId xmlns:a16="http://schemas.microsoft.com/office/drawing/2014/main" id="{0B15F933-DBDF-4BEA-8AAB-47C93CF076E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717465" y="2296160"/>
            <a:ext cx="0" cy="0"/>
          </a:xfrm>
          <a:prstGeom prst="rect">
            <a:avLst/>
          </a:prstGeom>
          <a:solidFill>
            <a:schemeClr val="accent5">
              <a:alpha val="24706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25" name="OTLSHAPE_SL2A_8d5812ca2d4d4791badcc3f3e8ef5011_HeaderRectangle" hidden="1">
            <a:extLst>
              <a:ext uri="{FF2B5EF4-FFF2-40B4-BE49-F238E27FC236}">
                <a16:creationId xmlns:a16="http://schemas.microsoft.com/office/drawing/2014/main" id="{809C1F55-1351-4D9A-AE90-87B090BDB6E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17465" y="3559641"/>
            <a:ext cx="0" cy="0"/>
          </a:xfrm>
          <a:prstGeom prst="rect">
            <a:avLst/>
          </a:prstGeom>
          <a:solidFill>
            <a:schemeClr val="accent4">
              <a:alpha val="24706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28" name="OTLSHAPE_SL2A_d857f334decf48b1af22ef32a3d6d07a_HeaderRectangle" hidden="1">
            <a:extLst>
              <a:ext uri="{FF2B5EF4-FFF2-40B4-BE49-F238E27FC236}">
                <a16:creationId xmlns:a16="http://schemas.microsoft.com/office/drawing/2014/main" id="{B3BD9DFF-C72D-48F2-A9CE-BEC4409184C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17465" y="4143841"/>
            <a:ext cx="0" cy="0"/>
          </a:xfrm>
          <a:prstGeom prst="rect">
            <a:avLst/>
          </a:prstGeom>
          <a:solidFill>
            <a:schemeClr val="accent6">
              <a:alpha val="24706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231" name="OTLSHAPE_SL2A_97d511d597714f98870acde8af578136_HeaderRectangle" hidden="1">
            <a:extLst>
              <a:ext uri="{FF2B5EF4-FFF2-40B4-BE49-F238E27FC236}">
                <a16:creationId xmlns:a16="http://schemas.microsoft.com/office/drawing/2014/main" id="{EE8EBB25-1203-4818-8600-E7E15E2360B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717465" y="5462779"/>
            <a:ext cx="0" cy="0"/>
          </a:xfrm>
          <a:prstGeom prst="rect">
            <a:avLst/>
          </a:prstGeom>
          <a:solidFill>
            <a:schemeClr val="accent3">
              <a:alpha val="24706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cxnSp>
        <p:nvCxnSpPr>
          <p:cNvPr id="57" name="OTLSHAPE_G_00000000000000000000000000000000_ShapeBelow0">
            <a:extLst>
              <a:ext uri="{FF2B5EF4-FFF2-40B4-BE49-F238E27FC236}">
                <a16:creationId xmlns:a16="http://schemas.microsoft.com/office/drawing/2014/main" id="{039554A7-6790-48F0-94DA-E4319F8B8615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2120955" y="1984405"/>
            <a:ext cx="563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OTLSHAPE_G_00000000000000000000000000000000_ShapeBelow1">
            <a:extLst>
              <a:ext uri="{FF2B5EF4-FFF2-40B4-BE49-F238E27FC236}">
                <a16:creationId xmlns:a16="http://schemas.microsoft.com/office/drawing/2014/main" id="{6D225C7A-A90B-4E39-9671-079B3B3213E1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>
            <a:off x="2927232" y="1984405"/>
            <a:ext cx="144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OTLSHAPE_G_00000000000000000000000000000000_ShapeBelow2">
            <a:extLst>
              <a:ext uri="{FF2B5EF4-FFF2-40B4-BE49-F238E27FC236}">
                <a16:creationId xmlns:a16="http://schemas.microsoft.com/office/drawing/2014/main" id="{793D65A5-5BE5-4707-AFDD-F9C5B977E55E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>
            <a:off x="3819273" y="1984405"/>
            <a:ext cx="1128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OTLSHAPE_G_00000000000000000000000000000000_ShapeBelow3">
            <a:extLst>
              <a:ext uri="{FF2B5EF4-FFF2-40B4-BE49-F238E27FC236}">
                <a16:creationId xmlns:a16="http://schemas.microsoft.com/office/drawing/2014/main" id="{53A4A52A-F432-4D5A-9511-11A2135E846E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>
            <a:off x="4682540" y="1984405"/>
            <a:ext cx="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OTLSHAPE_G_00000000000000000000000000000000_ShapeBelow4">
            <a:extLst>
              <a:ext uri="{FF2B5EF4-FFF2-40B4-BE49-F238E27FC236}">
                <a16:creationId xmlns:a16="http://schemas.microsoft.com/office/drawing/2014/main" id="{99448B93-B9BC-4352-854E-52CA996BC61A}"/>
              </a:ext>
            </a:extLst>
          </p:cNvPr>
          <p:cNvCxnSpPr>
            <a:cxnSpLocks/>
          </p:cNvCxnSpPr>
          <p:nvPr>
            <p:custDataLst>
              <p:tags r:id="rId28"/>
            </p:custDataLst>
          </p:nvPr>
        </p:nvCxnSpPr>
        <p:spPr>
          <a:xfrm flipH="1">
            <a:off x="5550989" y="1984405"/>
            <a:ext cx="23593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OTLSHAPE_G_00000000000000000000000000000000_ShapeBelow5">
            <a:extLst>
              <a:ext uri="{FF2B5EF4-FFF2-40B4-BE49-F238E27FC236}">
                <a16:creationId xmlns:a16="http://schemas.microsoft.com/office/drawing/2014/main" id="{EA6F3A69-6691-4BB4-BF8C-9E31B1A21548}"/>
              </a:ext>
            </a:extLst>
          </p:cNvPr>
          <p:cNvCxnSpPr>
            <a:cxnSpLocks/>
          </p:cNvCxnSpPr>
          <p:nvPr>
            <p:custDataLst>
              <p:tags r:id="rId29"/>
            </p:custDataLst>
          </p:nvPr>
        </p:nvCxnSpPr>
        <p:spPr>
          <a:xfrm>
            <a:off x="6437847" y="1984405"/>
            <a:ext cx="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OTLSHAPE_G_00000000000000000000000000000000_ShapeBelow6">
            <a:extLst>
              <a:ext uri="{FF2B5EF4-FFF2-40B4-BE49-F238E27FC236}">
                <a16:creationId xmlns:a16="http://schemas.microsoft.com/office/drawing/2014/main" id="{CECD8135-ABB8-4C4E-BA45-049792E3E5F8}"/>
              </a:ext>
            </a:extLst>
          </p:cNvPr>
          <p:cNvCxnSpPr>
            <a:cxnSpLocks/>
            <a:stCxn id="13" idx="2"/>
          </p:cNvCxnSpPr>
          <p:nvPr>
            <p:custDataLst>
              <p:tags r:id="rId30"/>
            </p:custDataLst>
          </p:nvPr>
        </p:nvCxnSpPr>
        <p:spPr>
          <a:xfrm flipH="1">
            <a:off x="7401902" y="1941107"/>
            <a:ext cx="73741" cy="4602115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OTLSHAPE_G_00000000000000000000000000000000_ShapeBelow7">
            <a:extLst>
              <a:ext uri="{FF2B5EF4-FFF2-40B4-BE49-F238E27FC236}">
                <a16:creationId xmlns:a16="http://schemas.microsoft.com/office/drawing/2014/main" id="{80406FDC-A8D1-436D-9420-C8D4E53ACE20}"/>
              </a:ext>
            </a:extLst>
          </p:cNvPr>
          <p:cNvCxnSpPr>
            <a:cxnSpLocks/>
          </p:cNvCxnSpPr>
          <p:nvPr>
            <p:custDataLst>
              <p:tags r:id="rId31"/>
            </p:custDataLst>
          </p:nvPr>
        </p:nvCxnSpPr>
        <p:spPr>
          <a:xfrm>
            <a:off x="8221929" y="1984405"/>
            <a:ext cx="16843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OTLSHAPE_G_00000000000000000000000000000000_ShapeBelow8">
            <a:extLst>
              <a:ext uri="{FF2B5EF4-FFF2-40B4-BE49-F238E27FC236}">
                <a16:creationId xmlns:a16="http://schemas.microsoft.com/office/drawing/2014/main" id="{FA65BFB4-0D8F-4E46-A038-6073F39CB42F}"/>
              </a:ext>
            </a:extLst>
          </p:cNvPr>
          <p:cNvCxnSpPr>
            <a:cxnSpLocks/>
          </p:cNvCxnSpPr>
          <p:nvPr>
            <p:custDataLst>
              <p:tags r:id="rId32"/>
            </p:custDataLst>
          </p:nvPr>
        </p:nvCxnSpPr>
        <p:spPr>
          <a:xfrm>
            <a:off x="9085196" y="1984405"/>
            <a:ext cx="42283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OTLSHAPE_G_00000000000000000000000000000000_ShapeBelow9">
            <a:extLst>
              <a:ext uri="{FF2B5EF4-FFF2-40B4-BE49-F238E27FC236}">
                <a16:creationId xmlns:a16="http://schemas.microsoft.com/office/drawing/2014/main" id="{409FF3DB-2C71-44EF-B3A0-43AC3A1F3225}"/>
              </a:ext>
            </a:extLst>
          </p:cNvPr>
          <p:cNvCxnSpPr>
            <a:cxnSpLocks/>
          </p:cNvCxnSpPr>
          <p:nvPr>
            <p:custDataLst>
              <p:tags r:id="rId33"/>
            </p:custDataLst>
          </p:nvPr>
        </p:nvCxnSpPr>
        <p:spPr>
          <a:xfrm>
            <a:off x="9977237" y="1984405"/>
            <a:ext cx="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OTLSHAPE_G_00000000000000000000000000000000_ShapeBelow10">
            <a:extLst>
              <a:ext uri="{FF2B5EF4-FFF2-40B4-BE49-F238E27FC236}">
                <a16:creationId xmlns:a16="http://schemas.microsoft.com/office/drawing/2014/main" id="{1AA08D55-0D5D-4F7A-9117-4ADA2397AA99}"/>
              </a:ext>
            </a:extLst>
          </p:cNvPr>
          <p:cNvCxnSpPr>
            <a:cxnSpLocks/>
          </p:cNvCxnSpPr>
          <p:nvPr>
            <p:custDataLst>
              <p:tags r:id="rId34"/>
            </p:custDataLst>
          </p:nvPr>
        </p:nvCxnSpPr>
        <p:spPr>
          <a:xfrm>
            <a:off x="10840504" y="1984405"/>
            <a:ext cx="0" cy="4558817"/>
          </a:xfrm>
          <a:prstGeom prst="line">
            <a:avLst/>
          </a:prstGeom>
          <a:ln w="9525" cap="flat" cmpd="sng" algn="ctr">
            <a:solidFill>
              <a:schemeClr val="bg1">
                <a:alpha val="14902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TLSHAPE_SLT_9ce940d97a4b4fe7ac0ca3b0352deccb_Shape">
            <a:extLst>
              <a:ext uri="{FF2B5EF4-FFF2-40B4-BE49-F238E27FC236}">
                <a16:creationId xmlns:a16="http://schemas.microsoft.com/office/drawing/2014/main" id="{565FABB2-73D6-4482-9DA2-E536F30A82BD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1224657" y="2238399"/>
            <a:ext cx="1704808" cy="1705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84" name="OTLSHAPE_SLT_2ff5b8e034b64a828622147da9a2f6b2_Shape">
            <a:extLst>
              <a:ext uri="{FF2B5EF4-FFF2-40B4-BE49-F238E27FC236}">
                <a16:creationId xmlns:a16="http://schemas.microsoft.com/office/drawing/2014/main" id="{00B487E9-1C90-448D-8002-CBE3C686C2DD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2777952" y="2516760"/>
            <a:ext cx="1095979" cy="199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59" name="OTLSHAPE_SLT_cf25e7caeb934b75b1efd2db71905ad5_Shape">
            <a:extLst>
              <a:ext uri="{FF2B5EF4-FFF2-40B4-BE49-F238E27FC236}">
                <a16:creationId xmlns:a16="http://schemas.microsoft.com/office/drawing/2014/main" id="{210E7290-E83D-47A9-B2CF-C0CE7767AA18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5185886" y="3434637"/>
            <a:ext cx="994748" cy="1954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" name="OTLSHAPE_TB_00000000000000000000000000000000_ElapsedTime">
            <a:extLst>
              <a:ext uri="{FF2B5EF4-FFF2-40B4-BE49-F238E27FC236}">
                <a16:creationId xmlns:a16="http://schemas.microsoft.com/office/drawing/2014/main" id="{9528D16E-E026-46FE-AD6C-0602A2F8ACC5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1228306" y="1938685"/>
            <a:ext cx="4237657" cy="60959"/>
          </a:xfrm>
          <a:prstGeom prst="round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69" name="OTLSHAPE_SLT_cbc6053273674742982e85d542978064_ShapePercentage" hidden="1">
            <a:extLst>
              <a:ext uri="{FF2B5EF4-FFF2-40B4-BE49-F238E27FC236}">
                <a16:creationId xmlns:a16="http://schemas.microsoft.com/office/drawing/2014/main" id="{9084807B-98A1-4068-9760-466928270E9F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44465" y="2334260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77" name="OTLSHAPE_SLT_9ce940d97a4b4fe7ac0ca3b0352deccb_ShapePercentage" hidden="1">
            <a:extLst>
              <a:ext uri="{FF2B5EF4-FFF2-40B4-BE49-F238E27FC236}">
                <a16:creationId xmlns:a16="http://schemas.microsoft.com/office/drawing/2014/main" id="{BFA2DB09-FDB6-494B-8720-C582D1C1C663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1736507" y="2542879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85" name="OTLSHAPE_SLT_2ff5b8e034b64a828622147da9a2f6b2_ShapePercentage" hidden="1">
            <a:extLst>
              <a:ext uri="{FF2B5EF4-FFF2-40B4-BE49-F238E27FC236}">
                <a16:creationId xmlns:a16="http://schemas.microsoft.com/office/drawing/2014/main" id="{68644D97-F397-4E44-8ED3-5C437F50ADF0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2542223" y="277689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93" name="OTLSHAPE_SLT_7ca32acd5908471a904296b070111595_ShapePercentage" hidden="1">
            <a:extLst>
              <a:ext uri="{FF2B5EF4-FFF2-40B4-BE49-F238E27FC236}">
                <a16:creationId xmlns:a16="http://schemas.microsoft.com/office/drawing/2014/main" id="{5E044E81-3558-4145-9C5B-1236B2D04F35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4757939" y="3283881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31" name="OTLSHAPE_SLT_1548a45929d542f08ebbc364690e3865_ShapePercentage" hidden="1">
            <a:extLst>
              <a:ext uri="{FF2B5EF4-FFF2-40B4-BE49-F238E27FC236}">
                <a16:creationId xmlns:a16="http://schemas.microsoft.com/office/drawing/2014/main" id="{CC4EB573-0DCD-4453-83E5-9BE4DE462C22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4585285" y="3839041"/>
            <a:ext cx="0" cy="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39" name="OTLSHAPE_SLT_526de5b69e97497f9a5625d453beb623_ShapePercentage" hidden="1">
            <a:extLst>
              <a:ext uri="{FF2B5EF4-FFF2-40B4-BE49-F238E27FC236}">
                <a16:creationId xmlns:a16="http://schemas.microsoft.com/office/drawing/2014/main" id="{0B0E7E24-02F8-43B0-B3A5-6F6E321AF758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6024061" y="3839041"/>
            <a:ext cx="0" cy="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47" name="OTLSHAPE_SLT_2e921e95cd8d4b13a13500bc7b21bf4c_ShapePercentage" hidden="1">
            <a:extLst>
              <a:ext uri="{FF2B5EF4-FFF2-40B4-BE49-F238E27FC236}">
                <a16:creationId xmlns:a16="http://schemas.microsoft.com/office/drawing/2014/main" id="{0885BF04-2D99-4938-9D90-61106B8B3DDB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7434063" y="3839041"/>
            <a:ext cx="0" cy="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55" name="OTLSHAPE_SLT_47cbe89cdf5541999ae0d3ac526194f6_ShapePercentage" hidden="1">
            <a:extLst>
              <a:ext uri="{FF2B5EF4-FFF2-40B4-BE49-F238E27FC236}">
                <a16:creationId xmlns:a16="http://schemas.microsoft.com/office/drawing/2014/main" id="{E78D9D0C-D8CB-4418-87A0-63ADAEF1629C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3434263" y="4181941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63" name="OTLSHAPE_SLT_cf25e7caeb934b75b1efd2db71905ad5_ShapePercentage" hidden="1">
            <a:extLst>
              <a:ext uri="{FF2B5EF4-FFF2-40B4-BE49-F238E27FC236}">
                <a16:creationId xmlns:a16="http://schemas.microsoft.com/office/drawing/2014/main" id="{600317B6-7EA0-4896-86A8-3813CCB09590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2542223" y="4181941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71" name="OTLSHAPE_SLT_546dc3323d74464a8ef6a4e6e53f36ea_ShapePercentage" hidden="1">
            <a:extLst>
              <a:ext uri="{FF2B5EF4-FFF2-40B4-BE49-F238E27FC236}">
                <a16:creationId xmlns:a16="http://schemas.microsoft.com/office/drawing/2014/main" id="{145458B3-968D-4E99-BFA8-159E71814D31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3434263" y="4415960"/>
            <a:ext cx="0" cy="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79" name="OTLSHAPE_SLT_7d960969ddfc4dfea831723149c1842e_ShapePercentage" hidden="1">
            <a:extLst>
              <a:ext uri="{FF2B5EF4-FFF2-40B4-BE49-F238E27FC236}">
                <a16:creationId xmlns:a16="http://schemas.microsoft.com/office/drawing/2014/main" id="{5B6E6DA0-8E91-4002-BD13-A9E05BB689F7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7256573" y="4682660"/>
            <a:ext cx="0" cy="0"/>
          </a:xfrm>
          <a:prstGeom prst="leftRightArrow">
            <a:avLst>
              <a:gd name="adj1" fmla="val 75000"/>
              <a:gd name="adj2" fmla="val 5000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193" name="OTLSHAPE_SLT_f8a0c9eb817a49fc89569829b38c4b78_ShapePercentage" hidden="1">
            <a:extLst>
              <a:ext uri="{FF2B5EF4-FFF2-40B4-BE49-F238E27FC236}">
                <a16:creationId xmlns:a16="http://schemas.microsoft.com/office/drawing/2014/main" id="{F6FA56CE-49A5-4EB3-BD60-95A8E93C3128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8726923" y="5190660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47" name="OTLSHAPE_SL_79f05e8de72e4cc385fce875fa65517f_Header">
            <a:extLst>
              <a:ext uri="{FF2B5EF4-FFF2-40B4-BE49-F238E27FC236}">
                <a16:creationId xmlns:a16="http://schemas.microsoft.com/office/drawing/2014/main" id="{B2120BBA-1933-4FD7-9CFE-E7091BC07811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453589" y="2653249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latin typeface="Franklin Gothic Medium" panose="020B0603020102020204" pitchFamily="34" charset="0"/>
              </a:rPr>
              <a:t>Plan</a:t>
            </a:r>
          </a:p>
        </p:txBody>
      </p:sp>
      <p:sp>
        <p:nvSpPr>
          <p:cNvPr id="50" name="OTLSHAPE_SL_207dd3271e3446038430a776476543e7_Header">
            <a:extLst>
              <a:ext uri="{FF2B5EF4-FFF2-40B4-BE49-F238E27FC236}">
                <a16:creationId xmlns:a16="http://schemas.microsoft.com/office/drawing/2014/main" id="{90DFB556-281C-47F7-9149-392224AA4583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448511" y="3755760"/>
            <a:ext cx="660400" cy="2750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2">
                    <a:lumMod val="10000"/>
                  </a:schemeClr>
                </a:solidFill>
                <a:latin typeface="Franklin Gothic Medium" panose="020B0603020102020204" pitchFamily="34" charset="0"/>
              </a:rPr>
              <a:t>Research &amp; Planning</a:t>
            </a:r>
          </a:p>
          <a:p>
            <a:pPr algn="ctr"/>
            <a:r>
              <a:rPr lang="en-US" sz="1000">
                <a:solidFill>
                  <a:schemeClr val="tx2">
                    <a:lumMod val="10000"/>
                  </a:schemeClr>
                </a:solidFill>
                <a:latin typeface="Franklin Gothic Medium" panose="020B0603020102020204" pitchFamily="34" charset="0"/>
              </a:rPr>
              <a:t>(Phase I)</a:t>
            </a:r>
          </a:p>
        </p:txBody>
      </p:sp>
      <p:sp>
        <p:nvSpPr>
          <p:cNvPr id="53" name="OTLSHAPE_SL_8911bceb679441adb3756a794b682f31_Header">
            <a:extLst>
              <a:ext uri="{FF2B5EF4-FFF2-40B4-BE49-F238E27FC236}">
                <a16:creationId xmlns:a16="http://schemas.microsoft.com/office/drawing/2014/main" id="{645688CC-E00D-4F99-A014-401E2A73796B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448511" y="4866965"/>
            <a:ext cx="660400" cy="143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  <a:latin typeface="Franklin Gothic Medium" panose="020B0603020102020204" pitchFamily="34" charset="0"/>
              </a:rPr>
              <a:t>System </a:t>
            </a:r>
            <a:r>
              <a:rPr lang="en-US" sz="867">
                <a:solidFill>
                  <a:schemeClr val="bg1"/>
                </a:solidFill>
                <a:latin typeface="Franklin Gothic Medium" panose="020B0603020102020204" pitchFamily="34" charset="0"/>
              </a:rPr>
              <a:t>Development</a:t>
            </a:r>
            <a:r>
              <a:rPr lang="en-US" sz="1000">
                <a:solidFill>
                  <a:schemeClr val="bg1"/>
                </a:solidFill>
                <a:latin typeface="Franklin Gothic Medium" panose="020B0603020102020204" pitchFamily="34" charset="0"/>
              </a:rPr>
              <a:t>(Phase II)</a:t>
            </a:r>
          </a:p>
        </p:txBody>
      </p:sp>
      <p:sp>
        <p:nvSpPr>
          <p:cNvPr id="56" name="OTLSHAPE_SL_9eb76584bb32452eac07fb2637baea1a_Header">
            <a:extLst>
              <a:ext uri="{FF2B5EF4-FFF2-40B4-BE49-F238E27FC236}">
                <a16:creationId xmlns:a16="http://schemas.microsoft.com/office/drawing/2014/main" id="{181A9EFE-044E-44D5-B509-B88FDE24EC4E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460310" y="5985489"/>
            <a:ext cx="610807" cy="1491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5"/>
                </a:solidFill>
                <a:latin typeface="Franklin Gothic Medium" panose="020B0603020102020204" pitchFamily="34" charset="0"/>
              </a:rPr>
              <a:t>Testing &amp; Validation </a:t>
            </a:r>
            <a:endParaRPr lang="en-US" sz="800">
              <a:solidFill>
                <a:schemeClr val="accent5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1000">
                <a:solidFill>
                  <a:schemeClr val="accent5"/>
                </a:solidFill>
                <a:latin typeface="Franklin Gothic Medium" panose="020B0603020102020204" pitchFamily="34" charset="0"/>
              </a:rPr>
              <a:t>(Phase III)</a:t>
            </a:r>
          </a:p>
        </p:txBody>
      </p:sp>
      <p:sp>
        <p:nvSpPr>
          <p:cNvPr id="102" name="OTLSHAPE_SL2A_8a9adcc5160141b7b32729f8328893ae_Header" hidden="1">
            <a:extLst>
              <a:ext uri="{FF2B5EF4-FFF2-40B4-BE49-F238E27FC236}">
                <a16:creationId xmlns:a16="http://schemas.microsoft.com/office/drawing/2014/main" id="{A9B314D4-CE90-44FC-986D-DF8B5457D1EE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12700" y="-102715"/>
            <a:ext cx="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26" name="OTLSHAPE_SL2A_8d5812ca2d4d4791badcc3f3e8ef5011_Header" hidden="1">
            <a:extLst>
              <a:ext uri="{FF2B5EF4-FFF2-40B4-BE49-F238E27FC236}">
                <a16:creationId xmlns:a16="http://schemas.microsoft.com/office/drawing/2014/main" id="{B9537DC8-F4F6-45F7-A2C0-C087E6588599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12700" y="-102715"/>
            <a:ext cx="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29" name="OTLSHAPE_SL2A_d857f334decf48b1af22ef32a3d6d07a_Header" hidden="1">
            <a:extLst>
              <a:ext uri="{FF2B5EF4-FFF2-40B4-BE49-F238E27FC236}">
                <a16:creationId xmlns:a16="http://schemas.microsoft.com/office/drawing/2014/main" id="{5B562D05-E1E5-4411-9494-C9D43DFCCF52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12700" y="-102715"/>
            <a:ext cx="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32" name="OTLSHAPE_SL2A_97d511d597714f98870acde8af578136_Header" hidden="1">
            <a:extLst>
              <a:ext uri="{FF2B5EF4-FFF2-40B4-BE49-F238E27FC236}">
                <a16:creationId xmlns:a16="http://schemas.microsoft.com/office/drawing/2014/main" id="{BD88DBB9-495C-40D4-B244-3E4542677AF1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12700" y="-102715"/>
            <a:ext cx="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1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OTLSHAPE_TB_00000000000000000000000000000000_TodayMarkerShape" hidden="1">
            <a:extLst>
              <a:ext uri="{FF2B5EF4-FFF2-40B4-BE49-F238E27FC236}">
                <a16:creationId xmlns:a16="http://schemas.microsoft.com/office/drawing/2014/main" id="{6A6E8C25-EA02-4B00-BDC2-92D94A244E63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2089575" y="2092961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351"/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702D68D6-BCEE-4CD6-A859-F8FEE9A04302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3024689" y="1755053"/>
            <a:ext cx="203583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accent5"/>
                </a:solidFill>
                <a:latin typeface="Calibri" panose="020F0502020204030204" pitchFamily="34" charset="0"/>
              </a:rPr>
              <a:t>Aug</a:t>
            </a:r>
          </a:p>
        </p:txBody>
      </p:sp>
      <p:sp>
        <p:nvSpPr>
          <p:cNvPr id="9" name="OTLSHAPE_TB_00000000000000000000000000000000_TimescaleInterval2">
            <a:extLst>
              <a:ext uri="{FF2B5EF4-FFF2-40B4-BE49-F238E27FC236}">
                <a16:creationId xmlns:a16="http://schemas.microsoft.com/office/drawing/2014/main" id="{A17A889C-AF6D-42C1-8D05-20E9BED2C076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3916733" y="1755053"/>
            <a:ext cx="225383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Sept</a:t>
            </a:r>
          </a:p>
        </p:txBody>
      </p:sp>
      <p:sp>
        <p:nvSpPr>
          <p:cNvPr id="10" name="OTLSHAPE_TB_00000000000000000000000000000000_TimescaleInterval3">
            <a:extLst>
              <a:ext uri="{FF2B5EF4-FFF2-40B4-BE49-F238E27FC236}">
                <a16:creationId xmlns:a16="http://schemas.microsoft.com/office/drawing/2014/main" id="{0664328E-1473-4111-93BA-CD26B24A80B7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4723298" y="1755053"/>
            <a:ext cx="25808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Oct</a:t>
            </a:r>
          </a:p>
        </p:txBody>
      </p:sp>
      <p:sp>
        <p:nvSpPr>
          <p:cNvPr id="11" name="OTLSHAPE_TB_00000000000000000000000000000000_TimescaleInterval4">
            <a:extLst>
              <a:ext uri="{FF2B5EF4-FFF2-40B4-BE49-F238E27FC236}">
                <a16:creationId xmlns:a16="http://schemas.microsoft.com/office/drawing/2014/main" id="{45870EA3-B0B6-458D-9DFE-2AA92AAFBE40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5615337" y="1755053"/>
            <a:ext cx="22281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Nov</a:t>
            </a:r>
          </a:p>
        </p:txBody>
      </p:sp>
      <p:sp>
        <p:nvSpPr>
          <p:cNvPr id="12" name="OTLSHAPE_TB_00000000000000000000000000000000_TimescaleInterval5">
            <a:extLst>
              <a:ext uri="{FF2B5EF4-FFF2-40B4-BE49-F238E27FC236}">
                <a16:creationId xmlns:a16="http://schemas.microsoft.com/office/drawing/2014/main" id="{C77FF8A0-EB15-459F-8D7C-D7C7E966148F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6478605" y="1755053"/>
            <a:ext cx="27122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Dec</a:t>
            </a:r>
          </a:p>
        </p:txBody>
      </p:sp>
      <p:sp>
        <p:nvSpPr>
          <p:cNvPr id="13" name="OTLSHAPE_TB_00000000000000000000000000000000_TimescaleInterval6">
            <a:extLst>
              <a:ext uri="{FF2B5EF4-FFF2-40B4-BE49-F238E27FC236}">
                <a16:creationId xmlns:a16="http://schemas.microsoft.com/office/drawing/2014/main" id="{44FB1FEC-6B05-4C2B-ADE0-DCA0A6867D6E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370645" y="1755053"/>
            <a:ext cx="20999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Jan</a:t>
            </a:r>
          </a:p>
        </p:txBody>
      </p:sp>
      <p:sp>
        <p:nvSpPr>
          <p:cNvPr id="14" name="OTLSHAPE_TB_00000000000000000000000000000000_TimescaleInterval7">
            <a:extLst>
              <a:ext uri="{FF2B5EF4-FFF2-40B4-BE49-F238E27FC236}">
                <a16:creationId xmlns:a16="http://schemas.microsoft.com/office/drawing/2014/main" id="{D785A5A7-BDB7-4BB4-8818-1933CDF03BC0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8235440" y="175505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accent5"/>
                </a:solidFill>
                <a:latin typeface="Calibri" panose="020F0502020204030204" pitchFamily="34" charset="0"/>
              </a:rPr>
              <a:t>Feb</a:t>
            </a:r>
          </a:p>
        </p:txBody>
      </p:sp>
      <p:sp>
        <p:nvSpPr>
          <p:cNvPr id="15" name="OTLSHAPE_TB_00000000000000000000000000000000_TimescaleInterval8">
            <a:extLst>
              <a:ext uri="{FF2B5EF4-FFF2-40B4-BE49-F238E27FC236}">
                <a16:creationId xmlns:a16="http://schemas.microsoft.com/office/drawing/2014/main" id="{CE6A966A-706B-484A-A6BC-E2FFC4BB5B28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9127479" y="1755053"/>
            <a:ext cx="2420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accent5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16" name="OTLSHAPE_TB_00000000000000000000000000000000_TimescaleInterval9">
            <a:extLst>
              <a:ext uri="{FF2B5EF4-FFF2-40B4-BE49-F238E27FC236}">
                <a16:creationId xmlns:a16="http://schemas.microsoft.com/office/drawing/2014/main" id="{F1FB3E25-1B4D-410C-8B09-983F0806CA87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0019520" y="1755053"/>
            <a:ext cx="2276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19">
                <a:solidFill>
                  <a:schemeClr val="accent5"/>
                </a:solidFill>
                <a:latin typeface="Calibri" panose="020F0502020204030204" pitchFamily="34" charset="0"/>
              </a:rPr>
              <a:t>April</a:t>
            </a:r>
          </a:p>
        </p:txBody>
      </p:sp>
      <p:sp>
        <p:nvSpPr>
          <p:cNvPr id="17" name="OTLSHAPE_TB_00000000000000000000000000000000_TimescaleInterval10">
            <a:extLst>
              <a:ext uri="{FF2B5EF4-FFF2-40B4-BE49-F238E27FC236}">
                <a16:creationId xmlns:a16="http://schemas.microsoft.com/office/drawing/2014/main" id="{B7DD6488-912F-42D7-B068-E78990AD1E3E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0882787" y="175505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3">
                <a:solidFill>
                  <a:schemeClr val="accent5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18" name="OTLSHAPE_TB_00000000000000000000000000000000_TimescaleInterval11">
            <a:extLst>
              <a:ext uri="{FF2B5EF4-FFF2-40B4-BE49-F238E27FC236}">
                <a16:creationId xmlns:a16="http://schemas.microsoft.com/office/drawing/2014/main" id="{E69C1CAF-B0FF-4E74-BDDD-613033E6DACB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2163058" y="1738225"/>
            <a:ext cx="24936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accent5"/>
                </a:solidFill>
                <a:latin typeface="Calibri" panose="020F0502020204030204" pitchFamily="34" charset="0"/>
              </a:rPr>
              <a:t>July</a:t>
            </a:r>
          </a:p>
        </p:txBody>
      </p:sp>
      <p:sp>
        <p:nvSpPr>
          <p:cNvPr id="19" name="OTLSHAPE_TB_00000000000000000000000000000000_TimescaleInterval12">
            <a:extLst>
              <a:ext uri="{FF2B5EF4-FFF2-40B4-BE49-F238E27FC236}">
                <a16:creationId xmlns:a16="http://schemas.microsoft.com/office/drawing/2014/main" id="{BD1E6707-9CF6-4681-83FB-0D3C21729A09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1301378" y="1728499"/>
            <a:ext cx="23724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3">
                <a:solidFill>
                  <a:schemeClr val="accent5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20" name="OTLSHAPE_TB_00000000000000000000000000000000_ScaleMarking1">
            <a:extLst>
              <a:ext uri="{FF2B5EF4-FFF2-40B4-BE49-F238E27FC236}">
                <a16:creationId xmlns:a16="http://schemas.microsoft.com/office/drawing/2014/main" id="{09E6FF19-4953-49FD-9AD0-8981123C6B99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1282715" y="1541937"/>
            <a:ext cx="15236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bg1"/>
                </a:solidFill>
                <a:latin typeface="Calibri" panose="020F0502020204030204" pitchFamily="34" charset="0"/>
              </a:rPr>
              <a:t>2024</a:t>
            </a:r>
          </a:p>
        </p:txBody>
      </p:sp>
      <p:sp>
        <p:nvSpPr>
          <p:cNvPr id="83" name="OTLSHAPE_SLT_9ce940d97a4b4fe7ac0ca3b0352deccb_Title">
            <a:extLst>
              <a:ext uri="{FF2B5EF4-FFF2-40B4-BE49-F238E27FC236}">
                <a16:creationId xmlns:a16="http://schemas.microsoft.com/office/drawing/2014/main" id="{6E16CE07-08E1-42A7-9C17-80B2CD69A4E1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1291569" y="2225068"/>
            <a:ext cx="1279635" cy="16277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7">
                <a:latin typeface="Calibri" panose="020F0502020204030204" pitchFamily="34" charset="0"/>
              </a:rPr>
              <a:t>Phase I Planning</a:t>
            </a:r>
          </a:p>
        </p:txBody>
      </p:sp>
      <p:sp>
        <p:nvSpPr>
          <p:cNvPr id="91" name="OTLSHAPE_SLT_2ff5b8e034b64a828622147da9a2f6b2_Title">
            <a:extLst>
              <a:ext uri="{FF2B5EF4-FFF2-40B4-BE49-F238E27FC236}">
                <a16:creationId xmlns:a16="http://schemas.microsoft.com/office/drawing/2014/main" id="{CECBA7D8-6BBD-45A7-A6DD-F6893F100364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2733497" y="2536549"/>
            <a:ext cx="1257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4">
                <a:latin typeface="Calibri" panose="020F0502020204030204" pitchFamily="34" charset="0"/>
              </a:rPr>
              <a:t>Meetings with Industry</a:t>
            </a:r>
          </a:p>
        </p:txBody>
      </p:sp>
      <p:sp>
        <p:nvSpPr>
          <p:cNvPr id="134" name="OTLSHAPE_SLT_1548a45929d542f08ebbc364690e3865_Title">
            <a:extLst>
              <a:ext uri="{FF2B5EF4-FFF2-40B4-BE49-F238E27FC236}">
                <a16:creationId xmlns:a16="http://schemas.microsoft.com/office/drawing/2014/main" id="{E5FDF636-55D7-4A20-9C8C-301FB652701E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5223813" y="3449605"/>
            <a:ext cx="103272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7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</a:rPr>
              <a:t>Simulation</a:t>
            </a:r>
          </a:p>
        </p:txBody>
      </p:sp>
      <p:sp>
        <p:nvSpPr>
          <p:cNvPr id="7" name="OTLSHAPE_TB_00000000000000000000000000000000_TodayMarkerText" hidden="1">
            <a:extLst>
              <a:ext uri="{FF2B5EF4-FFF2-40B4-BE49-F238E27FC236}">
                <a16:creationId xmlns:a16="http://schemas.microsoft.com/office/drawing/2014/main" id="{B2608199-E1A5-469C-84BF-0DF1CDB64868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1173335" y="-495131"/>
            <a:ext cx="0" cy="9233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70" name="OTLSHAPE_SLT_cbc6053273674742982e85d542978064_Duration" hidden="1">
            <a:extLst>
              <a:ext uri="{FF2B5EF4-FFF2-40B4-BE49-F238E27FC236}">
                <a16:creationId xmlns:a16="http://schemas.microsoft.com/office/drawing/2014/main" id="{1BB2F1EB-4195-4015-AA27-F8B5D53C1354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1536701" y="-458748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45 days</a:t>
            </a:r>
          </a:p>
        </p:txBody>
      </p:sp>
      <p:sp>
        <p:nvSpPr>
          <p:cNvPr id="71" name="OTLSHAPE_SLT_cbc6053273674742982e85d542978064_TextPercentage" hidden="1">
            <a:extLst>
              <a:ext uri="{FF2B5EF4-FFF2-40B4-BE49-F238E27FC236}">
                <a16:creationId xmlns:a16="http://schemas.microsoft.com/office/drawing/2014/main" id="{C279A742-40C9-4C2F-A66C-82FD84E0C642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SLT_cbc6053273674742982e85d542978064_JoinedDate" hidden="1">
            <a:extLst>
              <a:ext uri="{FF2B5EF4-FFF2-40B4-BE49-F238E27FC236}">
                <a16:creationId xmlns:a16="http://schemas.microsoft.com/office/drawing/2014/main" id="{066F5DFB-0977-4814-9292-1B4F79A35465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1536701" y="-612636"/>
            <a:ext cx="673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Jan 1 - Mar 6</a:t>
            </a:r>
          </a:p>
        </p:txBody>
      </p:sp>
      <p:sp>
        <p:nvSpPr>
          <p:cNvPr id="73" name="OTLSHAPE_SLT_cbc6053273674742982e85d542978064_StartDate" hidden="1">
            <a:extLst>
              <a:ext uri="{FF2B5EF4-FFF2-40B4-BE49-F238E27FC236}">
                <a16:creationId xmlns:a16="http://schemas.microsoft.com/office/drawing/2014/main" id="{A63BB57E-5BF6-431A-83A9-97E25530F7C9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SLT_cbc6053273674742982e85d542978064_EndDate" hidden="1">
            <a:extLst>
              <a:ext uri="{FF2B5EF4-FFF2-40B4-BE49-F238E27FC236}">
                <a16:creationId xmlns:a16="http://schemas.microsoft.com/office/drawing/2014/main" id="{DB63881F-2193-4367-B0C5-F7A508C4FF72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OTLSHAPE_SLT_9ce940d97a4b4fe7ac0ca3b0352deccb_Duration" hidden="1">
            <a:extLst>
              <a:ext uri="{FF2B5EF4-FFF2-40B4-BE49-F238E27FC236}">
                <a16:creationId xmlns:a16="http://schemas.microsoft.com/office/drawing/2014/main" id="{FA67D1C8-F22E-42DF-A371-E1E6A17010A2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1536701" y="-37619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38.5 days</a:t>
            </a:r>
          </a:p>
        </p:txBody>
      </p:sp>
      <p:sp>
        <p:nvSpPr>
          <p:cNvPr id="79" name="OTLSHAPE_SLT_9ce940d97a4b4fe7ac0ca3b0352deccb_TextPercentage" hidden="1">
            <a:extLst>
              <a:ext uri="{FF2B5EF4-FFF2-40B4-BE49-F238E27FC236}">
                <a16:creationId xmlns:a16="http://schemas.microsoft.com/office/drawing/2014/main" id="{8A3E1713-2104-48A5-91C8-2FFB393A17B2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SLT_9ce940d97a4b4fe7ac0ca3b0352deccb_JoinedDate" hidden="1">
            <a:extLst>
              <a:ext uri="{FF2B5EF4-FFF2-40B4-BE49-F238E27FC236}">
                <a16:creationId xmlns:a16="http://schemas.microsoft.com/office/drawing/2014/main" id="{8E993295-9590-443E-90CF-82B71796A366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1536701" y="-607030"/>
            <a:ext cx="749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Feb 1 - Mar 25</a:t>
            </a:r>
          </a:p>
        </p:txBody>
      </p:sp>
      <p:sp>
        <p:nvSpPr>
          <p:cNvPr id="81" name="OTLSHAPE_SLT_9ce940d97a4b4fe7ac0ca3b0352deccb_StartDate" hidden="1">
            <a:extLst>
              <a:ext uri="{FF2B5EF4-FFF2-40B4-BE49-F238E27FC236}">
                <a16:creationId xmlns:a16="http://schemas.microsoft.com/office/drawing/2014/main" id="{E1822312-26E5-45CB-9DC7-B8CA7D00C7A2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SLT_9ce940d97a4b4fe7ac0ca3b0352deccb_EndDate" hidden="1">
            <a:extLst>
              <a:ext uri="{FF2B5EF4-FFF2-40B4-BE49-F238E27FC236}">
                <a16:creationId xmlns:a16="http://schemas.microsoft.com/office/drawing/2014/main" id="{A508C649-E03E-46A5-B00A-B020D71D748B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TLSHAPE_SLT_2ff5b8e034b64a828622147da9a2f6b2_Duration" hidden="1">
            <a:extLst>
              <a:ext uri="{FF2B5EF4-FFF2-40B4-BE49-F238E27FC236}">
                <a16:creationId xmlns:a16="http://schemas.microsoft.com/office/drawing/2014/main" id="{F3FF5AD7-5D4E-4DC6-BC13-EE191E44B893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1536701" y="-37619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54.5 days</a:t>
            </a:r>
          </a:p>
        </p:txBody>
      </p:sp>
      <p:sp>
        <p:nvSpPr>
          <p:cNvPr id="87" name="OTLSHAPE_SLT_2ff5b8e034b64a828622147da9a2f6b2_TextPercentage" hidden="1">
            <a:extLst>
              <a:ext uri="{FF2B5EF4-FFF2-40B4-BE49-F238E27FC236}">
                <a16:creationId xmlns:a16="http://schemas.microsoft.com/office/drawing/2014/main" id="{75431A35-B589-4C85-A744-F6D77815D58E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SLT_2ff5b8e034b64a828622147da9a2f6b2_JoinedDate" hidden="1">
            <a:extLst>
              <a:ext uri="{FF2B5EF4-FFF2-40B4-BE49-F238E27FC236}">
                <a16:creationId xmlns:a16="http://schemas.microsoft.com/office/drawing/2014/main" id="{47414261-31C8-4EA9-AC95-BA40DF8752F3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1536700" y="-612636"/>
            <a:ext cx="7874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Mar 1 - May 16</a:t>
            </a:r>
          </a:p>
        </p:txBody>
      </p:sp>
      <p:sp>
        <p:nvSpPr>
          <p:cNvPr id="89" name="OTLSHAPE_SLT_2ff5b8e034b64a828622147da9a2f6b2_StartDate" hidden="1">
            <a:extLst>
              <a:ext uri="{FF2B5EF4-FFF2-40B4-BE49-F238E27FC236}">
                <a16:creationId xmlns:a16="http://schemas.microsoft.com/office/drawing/2014/main" id="{054A95F8-94EA-43B8-A66B-00B52C04F8D6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SLT_2ff5b8e034b64a828622147da9a2f6b2_EndDate" hidden="1">
            <a:extLst>
              <a:ext uri="{FF2B5EF4-FFF2-40B4-BE49-F238E27FC236}">
                <a16:creationId xmlns:a16="http://schemas.microsoft.com/office/drawing/2014/main" id="{FA8EABA7-A20F-42C2-8D64-E08A6180BCD3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OTLSHAPE_SLT_7ca32acd5908471a904296b070111595_Duration" hidden="1">
            <a:extLst>
              <a:ext uri="{FF2B5EF4-FFF2-40B4-BE49-F238E27FC236}">
                <a16:creationId xmlns:a16="http://schemas.microsoft.com/office/drawing/2014/main" id="{24AAEC0F-1EF7-4357-88F5-F932953CFDAD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46.5 days</a:t>
            </a:r>
          </a:p>
        </p:txBody>
      </p:sp>
      <p:sp>
        <p:nvSpPr>
          <p:cNvPr id="95" name="OTLSHAPE_SLT_7ca32acd5908471a904296b070111595_TextPercentage" hidden="1">
            <a:extLst>
              <a:ext uri="{FF2B5EF4-FFF2-40B4-BE49-F238E27FC236}">
                <a16:creationId xmlns:a16="http://schemas.microsoft.com/office/drawing/2014/main" id="{80A97ACF-3176-4359-B36D-A553E51573CF}"/>
              </a:ext>
            </a:extLst>
          </p:cNvPr>
          <p:cNvSpPr txBox="1"/>
          <p:nvPr>
            <p:custDataLst>
              <p:tags r:id="rId93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SLT_7ca32acd5908471a904296b070111595_JoinedDate" hidden="1">
            <a:extLst>
              <a:ext uri="{FF2B5EF4-FFF2-40B4-BE49-F238E27FC236}">
                <a16:creationId xmlns:a16="http://schemas.microsoft.com/office/drawing/2014/main" id="{64A11A4D-BDE7-47E5-A2C5-40E45907DDAB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1536700" y="-535692"/>
            <a:ext cx="584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5/17 - 7/20</a:t>
            </a:r>
          </a:p>
        </p:txBody>
      </p:sp>
      <p:sp>
        <p:nvSpPr>
          <p:cNvPr id="97" name="OTLSHAPE_SLT_7ca32acd5908471a904296b070111595_StartDate" hidden="1">
            <a:extLst>
              <a:ext uri="{FF2B5EF4-FFF2-40B4-BE49-F238E27FC236}">
                <a16:creationId xmlns:a16="http://schemas.microsoft.com/office/drawing/2014/main" id="{971A66A4-DC28-4344-9FCD-301438C48606}"/>
              </a:ext>
            </a:extLst>
          </p:cNvPr>
          <p:cNvSpPr txBox="1"/>
          <p:nvPr>
            <p:custDataLst>
              <p:tags r:id="rId95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SLT_7ca32acd5908471a904296b070111595_EndDate" hidden="1">
            <a:extLst>
              <a:ext uri="{FF2B5EF4-FFF2-40B4-BE49-F238E27FC236}">
                <a16:creationId xmlns:a16="http://schemas.microsoft.com/office/drawing/2014/main" id="{6183F94E-1FA5-4166-93AE-1753E9E49BA3}"/>
              </a:ext>
            </a:extLst>
          </p:cNvPr>
          <p:cNvSpPr txBox="1"/>
          <p:nvPr>
            <p:custDataLst>
              <p:tags r:id="rId9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OTLSHAPE_SLM_32bf83aed685467d8920db510037242f_Date" hidden="1">
            <a:extLst>
              <a:ext uri="{FF2B5EF4-FFF2-40B4-BE49-F238E27FC236}">
                <a16:creationId xmlns:a16="http://schemas.microsoft.com/office/drawing/2014/main" id="{7A0FAC7F-38BF-42F1-A34D-D5644E116175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1536700" y="-772129"/>
            <a:ext cx="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Aug 1</a:t>
            </a:r>
          </a:p>
        </p:txBody>
      </p:sp>
      <p:sp>
        <p:nvSpPr>
          <p:cNvPr id="122" name="OTLSHAPE_SLM_2906e62c2d64423a8a6ff0cffce343fd_Date" hidden="1">
            <a:extLst>
              <a:ext uri="{FF2B5EF4-FFF2-40B4-BE49-F238E27FC236}">
                <a16:creationId xmlns:a16="http://schemas.microsoft.com/office/drawing/2014/main" id="{0D0C5B9A-16C8-433A-97F0-005A48E95CC4}"/>
              </a:ext>
            </a:extLst>
          </p:cNvPr>
          <p:cNvSpPr txBox="1"/>
          <p:nvPr>
            <p:custDataLst>
              <p:tags r:id="rId98"/>
            </p:custDataLst>
          </p:nvPr>
        </p:nvSpPr>
        <p:spPr>
          <a:xfrm>
            <a:off x="1536700" y="-1387681"/>
            <a:ext cx="0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Feb 10</a:t>
            </a:r>
          </a:p>
        </p:txBody>
      </p:sp>
      <p:sp>
        <p:nvSpPr>
          <p:cNvPr id="125" name="OTLSHAPE_SLM_4bee1cbe72754a708eb16eaea1d3d42c_Date" hidden="1">
            <a:extLst>
              <a:ext uri="{FF2B5EF4-FFF2-40B4-BE49-F238E27FC236}">
                <a16:creationId xmlns:a16="http://schemas.microsoft.com/office/drawing/2014/main" id="{850184B0-E29E-47EA-BBCC-C32B3DD9CEA9}"/>
              </a:ext>
            </a:extLst>
          </p:cNvPr>
          <p:cNvSpPr txBox="1"/>
          <p:nvPr>
            <p:custDataLst>
              <p:tags r:id="rId99"/>
            </p:custDataLst>
          </p:nvPr>
        </p:nvSpPr>
        <p:spPr>
          <a:xfrm>
            <a:off x="1536700" y="-1156849"/>
            <a:ext cx="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May 1</a:t>
            </a:r>
          </a:p>
        </p:txBody>
      </p:sp>
      <p:sp>
        <p:nvSpPr>
          <p:cNvPr id="128" name="OTLSHAPE_SLM_0919ae8ef9ce4bc889749ffc4f892b56_Date" hidden="1">
            <a:extLst>
              <a:ext uri="{FF2B5EF4-FFF2-40B4-BE49-F238E27FC236}">
                <a16:creationId xmlns:a16="http://schemas.microsoft.com/office/drawing/2014/main" id="{33CEC6EA-A7E3-479D-9759-6D0D932014DB}"/>
              </a:ext>
            </a:extLst>
          </p:cNvPr>
          <p:cNvSpPr txBox="1"/>
          <p:nvPr>
            <p:custDataLst>
              <p:tags r:id="rId100"/>
            </p:custDataLst>
          </p:nvPr>
        </p:nvSpPr>
        <p:spPr>
          <a:xfrm>
            <a:off x="1536700" y="-1002961"/>
            <a:ext cx="0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Jun 26</a:t>
            </a:r>
          </a:p>
        </p:txBody>
      </p:sp>
      <p:sp>
        <p:nvSpPr>
          <p:cNvPr id="129" name="OTLSHAPE_SLM_16a9f781fbcf4348a90d41835fa3249e_Date" hidden="1">
            <a:extLst>
              <a:ext uri="{FF2B5EF4-FFF2-40B4-BE49-F238E27FC236}">
                <a16:creationId xmlns:a16="http://schemas.microsoft.com/office/drawing/2014/main" id="{8C4D133C-831D-4B7A-8056-6AD57D998975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1536700" y="-1387681"/>
            <a:ext cx="0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Aug 14</a:t>
            </a:r>
          </a:p>
        </p:txBody>
      </p:sp>
      <p:sp>
        <p:nvSpPr>
          <p:cNvPr id="130" name="OTLSHAPE_SLM_fa8c1b1ad9f94f8e90b327437f902a11_Date" hidden="1">
            <a:extLst>
              <a:ext uri="{FF2B5EF4-FFF2-40B4-BE49-F238E27FC236}">
                <a16:creationId xmlns:a16="http://schemas.microsoft.com/office/drawing/2014/main" id="{5BC8AC8B-5A6A-4E47-A595-8EDC40F4D7FC}"/>
              </a:ext>
            </a:extLst>
          </p:cNvPr>
          <p:cNvSpPr txBox="1"/>
          <p:nvPr>
            <p:custDataLst>
              <p:tags r:id="rId102"/>
            </p:custDataLst>
          </p:nvPr>
        </p:nvSpPr>
        <p:spPr>
          <a:xfrm>
            <a:off x="1536700" y="-772129"/>
            <a:ext cx="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Oct 2</a:t>
            </a:r>
          </a:p>
        </p:txBody>
      </p:sp>
      <p:sp>
        <p:nvSpPr>
          <p:cNvPr id="132" name="OTLSHAPE_SLT_1548a45929d542f08ebbc364690e3865_Duration" hidden="1">
            <a:extLst>
              <a:ext uri="{FF2B5EF4-FFF2-40B4-BE49-F238E27FC236}">
                <a16:creationId xmlns:a16="http://schemas.microsoft.com/office/drawing/2014/main" id="{B9498E5B-E116-443A-A134-D87D2314D077}"/>
              </a:ext>
            </a:extLst>
          </p:cNvPr>
          <p:cNvSpPr txBox="1"/>
          <p:nvPr>
            <p:custDataLst>
              <p:tags r:id="rId103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36.5 days</a:t>
            </a:r>
          </a:p>
        </p:txBody>
      </p:sp>
      <p:sp>
        <p:nvSpPr>
          <p:cNvPr id="133" name="OTLSHAPE_SLT_1548a45929d542f08ebbc364690e3865_TextPercentage" hidden="1">
            <a:extLst>
              <a:ext uri="{FF2B5EF4-FFF2-40B4-BE49-F238E27FC236}">
                <a16:creationId xmlns:a16="http://schemas.microsoft.com/office/drawing/2014/main" id="{E81C8A22-1C90-41C3-B123-0DC0CF400740}"/>
              </a:ext>
            </a:extLst>
          </p:cNvPr>
          <p:cNvSpPr txBox="1"/>
          <p:nvPr>
            <p:custDataLst>
              <p:tags r:id="rId104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36" name="OTLSHAPE_SLT_1548a45929d542f08ebbc364690e3865_JoinedDate" hidden="1">
            <a:extLst>
              <a:ext uri="{FF2B5EF4-FFF2-40B4-BE49-F238E27FC236}">
                <a16:creationId xmlns:a16="http://schemas.microsoft.com/office/drawing/2014/main" id="{37F1AADD-D261-489A-A048-EB67C7DBCCE6}"/>
              </a:ext>
            </a:extLst>
          </p:cNvPr>
          <p:cNvSpPr txBox="1"/>
          <p:nvPr>
            <p:custDataLst>
              <p:tags r:id="rId105"/>
            </p:custDataLst>
          </p:nvPr>
        </p:nvSpPr>
        <p:spPr>
          <a:xfrm>
            <a:off x="1536700" y="-689580"/>
            <a:ext cx="812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May 11 - Jun 30</a:t>
            </a:r>
          </a:p>
        </p:txBody>
      </p:sp>
      <p:sp>
        <p:nvSpPr>
          <p:cNvPr id="137" name="OTLSHAPE_SLT_1548a45929d542f08ebbc364690e3865_StartDate" hidden="1">
            <a:extLst>
              <a:ext uri="{FF2B5EF4-FFF2-40B4-BE49-F238E27FC236}">
                <a16:creationId xmlns:a16="http://schemas.microsoft.com/office/drawing/2014/main" id="{C77554D5-6120-4C90-B773-2764CC3ECE8C}"/>
              </a:ext>
            </a:extLst>
          </p:cNvPr>
          <p:cNvSpPr txBox="1"/>
          <p:nvPr>
            <p:custDataLst>
              <p:tags r:id="rId10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38" name="OTLSHAPE_SLT_1548a45929d542f08ebbc364690e3865_EndDate" hidden="1">
            <a:extLst>
              <a:ext uri="{FF2B5EF4-FFF2-40B4-BE49-F238E27FC236}">
                <a16:creationId xmlns:a16="http://schemas.microsoft.com/office/drawing/2014/main" id="{24EF749C-4783-4F55-8AEB-548ED5A00B89}"/>
              </a:ext>
            </a:extLst>
          </p:cNvPr>
          <p:cNvSpPr txBox="1"/>
          <p:nvPr>
            <p:custDataLst>
              <p:tags r:id="rId107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40" name="OTLSHAPE_SLT_526de5b69e97497f9a5625d453beb623_Duration" hidden="1">
            <a:extLst>
              <a:ext uri="{FF2B5EF4-FFF2-40B4-BE49-F238E27FC236}">
                <a16:creationId xmlns:a16="http://schemas.microsoft.com/office/drawing/2014/main" id="{3905BE94-9348-4A4F-8A16-F969BFE99CBB}"/>
              </a:ext>
            </a:extLst>
          </p:cNvPr>
          <p:cNvSpPr txBox="1"/>
          <p:nvPr>
            <p:custDataLst>
              <p:tags r:id="rId108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34.5 days</a:t>
            </a:r>
          </a:p>
        </p:txBody>
      </p:sp>
      <p:sp>
        <p:nvSpPr>
          <p:cNvPr id="141" name="OTLSHAPE_SLT_526de5b69e97497f9a5625d453beb623_TextPercentage" hidden="1">
            <a:extLst>
              <a:ext uri="{FF2B5EF4-FFF2-40B4-BE49-F238E27FC236}">
                <a16:creationId xmlns:a16="http://schemas.microsoft.com/office/drawing/2014/main" id="{FD8D045D-B79F-4A84-885B-37A3C542863C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SLT_526de5b69e97497f9a5625d453beb623_JoinedDate" hidden="1">
            <a:extLst>
              <a:ext uri="{FF2B5EF4-FFF2-40B4-BE49-F238E27FC236}">
                <a16:creationId xmlns:a16="http://schemas.microsoft.com/office/drawing/2014/main" id="{025AEE15-B8B3-45B8-A5A9-5150BC651042}"/>
              </a:ext>
            </a:extLst>
          </p:cNvPr>
          <p:cNvSpPr txBox="1"/>
          <p:nvPr>
            <p:custDataLst>
              <p:tags r:id="rId110"/>
            </p:custDataLst>
          </p:nvPr>
        </p:nvSpPr>
        <p:spPr>
          <a:xfrm>
            <a:off x="1536700" y="-689580"/>
            <a:ext cx="7874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Jun 30 - Aug 17</a:t>
            </a:r>
          </a:p>
        </p:txBody>
      </p:sp>
      <p:sp>
        <p:nvSpPr>
          <p:cNvPr id="145" name="OTLSHAPE_SLT_526de5b69e97497f9a5625d453beb623_StartDate" hidden="1">
            <a:extLst>
              <a:ext uri="{FF2B5EF4-FFF2-40B4-BE49-F238E27FC236}">
                <a16:creationId xmlns:a16="http://schemas.microsoft.com/office/drawing/2014/main" id="{6EDBF363-0D39-4F54-95F2-E07A34E938EE}"/>
              </a:ext>
            </a:extLst>
          </p:cNvPr>
          <p:cNvSpPr txBox="1"/>
          <p:nvPr>
            <p:custDataLst>
              <p:tags r:id="rId11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SLT_526de5b69e97497f9a5625d453beb623_EndDate" hidden="1">
            <a:extLst>
              <a:ext uri="{FF2B5EF4-FFF2-40B4-BE49-F238E27FC236}">
                <a16:creationId xmlns:a16="http://schemas.microsoft.com/office/drawing/2014/main" id="{8FE826F9-ABCC-436D-A595-6EED97EA9C02}"/>
              </a:ext>
            </a:extLst>
          </p:cNvPr>
          <p:cNvSpPr txBox="1"/>
          <p:nvPr>
            <p:custDataLst>
              <p:tags r:id="rId112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48" name="OTLSHAPE_SLT_2e921e95cd8d4b13a13500bc7b21bf4c_Duration" hidden="1">
            <a:extLst>
              <a:ext uri="{FF2B5EF4-FFF2-40B4-BE49-F238E27FC236}">
                <a16:creationId xmlns:a16="http://schemas.microsoft.com/office/drawing/2014/main" id="{1AF02FB5-35B5-4F86-893D-49634DE6A965}"/>
              </a:ext>
            </a:extLst>
          </p:cNvPr>
          <p:cNvSpPr txBox="1"/>
          <p:nvPr>
            <p:custDataLst>
              <p:tags r:id="rId113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33.5 days</a:t>
            </a:r>
          </a:p>
        </p:txBody>
      </p:sp>
      <p:sp>
        <p:nvSpPr>
          <p:cNvPr id="149" name="OTLSHAPE_SLT_2e921e95cd8d4b13a13500bc7b21bf4c_TextPercentage" hidden="1">
            <a:extLst>
              <a:ext uri="{FF2B5EF4-FFF2-40B4-BE49-F238E27FC236}">
                <a16:creationId xmlns:a16="http://schemas.microsoft.com/office/drawing/2014/main" id="{469B4093-DB36-43F7-8846-A82BCEABE5F0}"/>
              </a:ext>
            </a:extLst>
          </p:cNvPr>
          <p:cNvSpPr txBox="1"/>
          <p:nvPr>
            <p:custDataLst>
              <p:tags r:id="rId114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SLT_2e921e95cd8d4b13a13500bc7b21bf4c_JoinedDate" hidden="1">
            <a:extLst>
              <a:ext uri="{FF2B5EF4-FFF2-40B4-BE49-F238E27FC236}">
                <a16:creationId xmlns:a16="http://schemas.microsoft.com/office/drawing/2014/main" id="{29059BBC-A467-44A9-B146-A7FCD50F5103}"/>
              </a:ext>
            </a:extLst>
          </p:cNvPr>
          <p:cNvSpPr txBox="1"/>
          <p:nvPr>
            <p:custDataLst>
              <p:tags r:id="rId115"/>
            </p:custDataLst>
          </p:nvPr>
        </p:nvSpPr>
        <p:spPr>
          <a:xfrm>
            <a:off x="1536700" y="-612636"/>
            <a:ext cx="7366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Aug 18 - Oct 4</a:t>
            </a:r>
          </a:p>
        </p:txBody>
      </p:sp>
      <p:sp>
        <p:nvSpPr>
          <p:cNvPr id="153" name="OTLSHAPE_SLT_2e921e95cd8d4b13a13500bc7b21bf4c_StartDate" hidden="1">
            <a:extLst>
              <a:ext uri="{FF2B5EF4-FFF2-40B4-BE49-F238E27FC236}">
                <a16:creationId xmlns:a16="http://schemas.microsoft.com/office/drawing/2014/main" id="{27C09FFB-0FAC-48B1-8DFB-6177BB373050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OTLSHAPE_SLT_2e921e95cd8d4b13a13500bc7b21bf4c_EndDate" hidden="1">
            <a:extLst>
              <a:ext uri="{FF2B5EF4-FFF2-40B4-BE49-F238E27FC236}">
                <a16:creationId xmlns:a16="http://schemas.microsoft.com/office/drawing/2014/main" id="{907977BA-AF61-478B-8DE9-1CD27BE18056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OTLSHAPE_SLT_47cbe89cdf5541999ae0d3ac526194f6_Duration" hidden="1">
            <a:extLst>
              <a:ext uri="{FF2B5EF4-FFF2-40B4-BE49-F238E27FC236}">
                <a16:creationId xmlns:a16="http://schemas.microsoft.com/office/drawing/2014/main" id="{C5EFAAA0-1AB2-4B02-A846-BC8C49587D04}"/>
              </a:ext>
            </a:extLst>
          </p:cNvPr>
          <p:cNvSpPr txBox="1"/>
          <p:nvPr>
            <p:custDataLst>
              <p:tags r:id="rId118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30.5 days</a:t>
            </a:r>
          </a:p>
        </p:txBody>
      </p:sp>
      <p:sp>
        <p:nvSpPr>
          <p:cNvPr id="157" name="OTLSHAPE_SLT_47cbe89cdf5541999ae0d3ac526194f6_TextPercentage" hidden="1">
            <a:extLst>
              <a:ext uri="{FF2B5EF4-FFF2-40B4-BE49-F238E27FC236}">
                <a16:creationId xmlns:a16="http://schemas.microsoft.com/office/drawing/2014/main" id="{968CD9E8-057B-4EB2-8439-993B0AE332D4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SLT_47cbe89cdf5541999ae0d3ac526194f6_JoinedDate" hidden="1">
            <a:extLst>
              <a:ext uri="{FF2B5EF4-FFF2-40B4-BE49-F238E27FC236}">
                <a16:creationId xmlns:a16="http://schemas.microsoft.com/office/drawing/2014/main" id="{B3B4BB65-CABD-4669-8A11-A270F36CA6FA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1536700" y="-612636"/>
            <a:ext cx="762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Apr 1 - May 13</a:t>
            </a:r>
          </a:p>
        </p:txBody>
      </p:sp>
      <p:sp>
        <p:nvSpPr>
          <p:cNvPr id="161" name="OTLSHAPE_SLT_47cbe89cdf5541999ae0d3ac526194f6_StartDate" hidden="1">
            <a:extLst>
              <a:ext uri="{FF2B5EF4-FFF2-40B4-BE49-F238E27FC236}">
                <a16:creationId xmlns:a16="http://schemas.microsoft.com/office/drawing/2014/main" id="{BF9C1887-25FC-49BF-B4CC-5945578E0192}"/>
              </a:ext>
            </a:extLst>
          </p:cNvPr>
          <p:cNvSpPr txBox="1"/>
          <p:nvPr>
            <p:custDataLst>
              <p:tags r:id="rId12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62" name="OTLSHAPE_SLT_47cbe89cdf5541999ae0d3ac526194f6_EndDate" hidden="1">
            <a:extLst>
              <a:ext uri="{FF2B5EF4-FFF2-40B4-BE49-F238E27FC236}">
                <a16:creationId xmlns:a16="http://schemas.microsoft.com/office/drawing/2014/main" id="{B1888F0B-4948-4E79-A1B6-E82DDC5F3CF3}"/>
              </a:ext>
            </a:extLst>
          </p:cNvPr>
          <p:cNvSpPr txBox="1"/>
          <p:nvPr>
            <p:custDataLst>
              <p:tags r:id="rId122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64" name="OTLSHAPE_SLT_cf25e7caeb934b75b1efd2db71905ad5_Duration" hidden="1">
            <a:extLst>
              <a:ext uri="{FF2B5EF4-FFF2-40B4-BE49-F238E27FC236}">
                <a16:creationId xmlns:a16="http://schemas.microsoft.com/office/drawing/2014/main" id="{5C98494B-781D-4B1A-8D29-4C71098D49BD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23.5 days</a:t>
            </a:r>
          </a:p>
        </p:txBody>
      </p:sp>
      <p:sp>
        <p:nvSpPr>
          <p:cNvPr id="165" name="OTLSHAPE_SLT_cf25e7caeb934b75b1efd2db71905ad5_TextPercentage" hidden="1">
            <a:extLst>
              <a:ext uri="{FF2B5EF4-FFF2-40B4-BE49-F238E27FC236}">
                <a16:creationId xmlns:a16="http://schemas.microsoft.com/office/drawing/2014/main" id="{FF8B85A6-9185-4A81-B649-62D9B6E564A3}"/>
              </a:ext>
            </a:extLst>
          </p:cNvPr>
          <p:cNvSpPr txBox="1"/>
          <p:nvPr>
            <p:custDataLst>
              <p:tags r:id="rId124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68" name="OTLSHAPE_SLT_cf25e7caeb934b75b1efd2db71905ad5_JoinedDate" hidden="1">
            <a:extLst>
              <a:ext uri="{FF2B5EF4-FFF2-40B4-BE49-F238E27FC236}">
                <a16:creationId xmlns:a16="http://schemas.microsoft.com/office/drawing/2014/main" id="{C79BAE79-E5AA-46E6-B9E0-65C6E69BB700}"/>
              </a:ext>
            </a:extLst>
          </p:cNvPr>
          <p:cNvSpPr txBox="1"/>
          <p:nvPr>
            <p:custDataLst>
              <p:tags r:id="rId125"/>
            </p:custDataLst>
          </p:nvPr>
        </p:nvSpPr>
        <p:spPr>
          <a:xfrm>
            <a:off x="1536700" y="-535692"/>
            <a:ext cx="685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Mar 1 - Apr 1</a:t>
            </a:r>
          </a:p>
        </p:txBody>
      </p:sp>
      <p:sp>
        <p:nvSpPr>
          <p:cNvPr id="169" name="OTLSHAPE_SLT_cf25e7caeb934b75b1efd2db71905ad5_StartDate" hidden="1">
            <a:extLst>
              <a:ext uri="{FF2B5EF4-FFF2-40B4-BE49-F238E27FC236}">
                <a16:creationId xmlns:a16="http://schemas.microsoft.com/office/drawing/2014/main" id="{9C6B9D89-F587-4748-A086-D78B38985DF6}"/>
              </a:ext>
            </a:extLst>
          </p:cNvPr>
          <p:cNvSpPr txBox="1"/>
          <p:nvPr>
            <p:custDataLst>
              <p:tags r:id="rId12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70" name="OTLSHAPE_SLT_cf25e7caeb934b75b1efd2db71905ad5_EndDate" hidden="1">
            <a:extLst>
              <a:ext uri="{FF2B5EF4-FFF2-40B4-BE49-F238E27FC236}">
                <a16:creationId xmlns:a16="http://schemas.microsoft.com/office/drawing/2014/main" id="{5198484E-ADE0-4242-848E-1F06CB3A08D1}"/>
              </a:ext>
            </a:extLst>
          </p:cNvPr>
          <p:cNvSpPr txBox="1"/>
          <p:nvPr>
            <p:custDataLst>
              <p:tags r:id="rId127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72" name="OTLSHAPE_SLT_546dc3323d74464a8ef6a4e6e53f36ea_Duration" hidden="1">
            <a:extLst>
              <a:ext uri="{FF2B5EF4-FFF2-40B4-BE49-F238E27FC236}">
                <a16:creationId xmlns:a16="http://schemas.microsoft.com/office/drawing/2014/main" id="{9F26BD4F-AF47-413C-9B0E-DC839DF2B249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536700" y="-535692"/>
            <a:ext cx="558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145.5 days</a:t>
            </a:r>
          </a:p>
        </p:txBody>
      </p:sp>
      <p:sp>
        <p:nvSpPr>
          <p:cNvPr id="173" name="OTLSHAPE_SLT_546dc3323d74464a8ef6a4e6e53f36ea_TextPercentage" hidden="1">
            <a:extLst>
              <a:ext uri="{FF2B5EF4-FFF2-40B4-BE49-F238E27FC236}">
                <a16:creationId xmlns:a16="http://schemas.microsoft.com/office/drawing/2014/main" id="{37950626-3867-496D-97AE-6D0C2A9C4F56}"/>
              </a:ext>
            </a:extLst>
          </p:cNvPr>
          <p:cNvSpPr txBox="1"/>
          <p:nvPr>
            <p:custDataLst>
              <p:tags r:id="rId129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76" name="OTLSHAPE_SLT_546dc3323d74464a8ef6a4e6e53f36ea_JoinedDate" hidden="1">
            <a:extLst>
              <a:ext uri="{FF2B5EF4-FFF2-40B4-BE49-F238E27FC236}">
                <a16:creationId xmlns:a16="http://schemas.microsoft.com/office/drawing/2014/main" id="{66278540-DBFF-458B-A9FE-1AD5FCCE7040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1536701" y="-612636"/>
            <a:ext cx="7239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Apr 1 - Oct 21</a:t>
            </a:r>
          </a:p>
        </p:txBody>
      </p:sp>
      <p:sp>
        <p:nvSpPr>
          <p:cNvPr id="177" name="OTLSHAPE_SLT_546dc3323d74464a8ef6a4e6e53f36ea_StartDate" hidden="1">
            <a:extLst>
              <a:ext uri="{FF2B5EF4-FFF2-40B4-BE49-F238E27FC236}">
                <a16:creationId xmlns:a16="http://schemas.microsoft.com/office/drawing/2014/main" id="{DB794D54-ABC5-48EA-A4F8-E53EABFCF39D}"/>
              </a:ext>
            </a:extLst>
          </p:cNvPr>
          <p:cNvSpPr txBox="1"/>
          <p:nvPr>
            <p:custDataLst>
              <p:tags r:id="rId13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78" name="OTLSHAPE_SLT_546dc3323d74464a8ef6a4e6e53f36ea_EndDate" hidden="1">
            <a:extLst>
              <a:ext uri="{FF2B5EF4-FFF2-40B4-BE49-F238E27FC236}">
                <a16:creationId xmlns:a16="http://schemas.microsoft.com/office/drawing/2014/main" id="{E1B9BA16-C61D-40C6-AB73-9F823EC00674}"/>
              </a:ext>
            </a:extLst>
          </p:cNvPr>
          <p:cNvSpPr txBox="1"/>
          <p:nvPr>
            <p:custDataLst>
              <p:tags r:id="rId132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80" name="OTLSHAPE_SLT_7d960969ddfc4dfea831723149c1842e_Duration" hidden="1">
            <a:extLst>
              <a:ext uri="{FF2B5EF4-FFF2-40B4-BE49-F238E27FC236}">
                <a16:creationId xmlns:a16="http://schemas.microsoft.com/office/drawing/2014/main" id="{174CA1CA-6785-44A5-9237-07949A94A6A7}"/>
              </a:ext>
            </a:extLst>
          </p:cNvPr>
          <p:cNvSpPr txBox="1"/>
          <p:nvPr>
            <p:custDataLst>
              <p:tags r:id="rId133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50.7 days</a:t>
            </a:r>
          </a:p>
        </p:txBody>
      </p:sp>
      <p:sp>
        <p:nvSpPr>
          <p:cNvPr id="181" name="OTLSHAPE_SLT_7d960969ddfc4dfea831723149c1842e_TextPercentage" hidden="1">
            <a:extLst>
              <a:ext uri="{FF2B5EF4-FFF2-40B4-BE49-F238E27FC236}">
                <a16:creationId xmlns:a16="http://schemas.microsoft.com/office/drawing/2014/main" id="{C990B6EE-9486-4A63-A6CF-9FC89FCFCE08}"/>
              </a:ext>
            </a:extLst>
          </p:cNvPr>
          <p:cNvSpPr txBox="1"/>
          <p:nvPr>
            <p:custDataLst>
              <p:tags r:id="rId134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84" name="OTLSHAPE_SLT_7d960969ddfc4dfea831723149c1842e_JoinedDate" hidden="1">
            <a:extLst>
              <a:ext uri="{FF2B5EF4-FFF2-40B4-BE49-F238E27FC236}">
                <a16:creationId xmlns:a16="http://schemas.microsoft.com/office/drawing/2014/main" id="{9150F7B5-4B4A-413E-AC76-202C1BAD37A0}"/>
              </a:ext>
            </a:extLst>
          </p:cNvPr>
          <p:cNvSpPr txBox="1"/>
          <p:nvPr>
            <p:custDataLst>
              <p:tags r:id="rId135"/>
            </p:custDataLst>
          </p:nvPr>
        </p:nvSpPr>
        <p:spPr>
          <a:xfrm>
            <a:off x="1536701" y="-689580"/>
            <a:ext cx="800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Aug 11 - Oct 21</a:t>
            </a:r>
          </a:p>
        </p:txBody>
      </p:sp>
      <p:sp>
        <p:nvSpPr>
          <p:cNvPr id="187" name="OTLSHAPE_SLT_7d960969ddfc4dfea831723149c1842e_StartDate" hidden="1">
            <a:extLst>
              <a:ext uri="{FF2B5EF4-FFF2-40B4-BE49-F238E27FC236}">
                <a16:creationId xmlns:a16="http://schemas.microsoft.com/office/drawing/2014/main" id="{A2245616-77BD-4D3B-BB03-3584FC05A287}"/>
              </a:ext>
            </a:extLst>
          </p:cNvPr>
          <p:cNvSpPr txBox="1"/>
          <p:nvPr>
            <p:custDataLst>
              <p:tags r:id="rId136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90" name="OTLSHAPE_SLT_7d960969ddfc4dfea831723149c1842e_EndDate" hidden="1">
            <a:extLst>
              <a:ext uri="{FF2B5EF4-FFF2-40B4-BE49-F238E27FC236}">
                <a16:creationId xmlns:a16="http://schemas.microsoft.com/office/drawing/2014/main" id="{FDF85F58-38BA-4CFA-88CE-2F7C8C81A329}"/>
              </a:ext>
            </a:extLst>
          </p:cNvPr>
          <p:cNvSpPr txBox="1"/>
          <p:nvPr>
            <p:custDataLst>
              <p:tags r:id="rId137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191" name="OTLSHAPE_SLM_26c569c01e6a47b8b9bb6219068dc08e_Date" hidden="1">
            <a:extLst>
              <a:ext uri="{FF2B5EF4-FFF2-40B4-BE49-F238E27FC236}">
                <a16:creationId xmlns:a16="http://schemas.microsoft.com/office/drawing/2014/main" id="{57680B74-00DD-4A07-BC48-FB420BA05518}"/>
              </a:ext>
            </a:extLst>
          </p:cNvPr>
          <p:cNvSpPr txBox="1"/>
          <p:nvPr>
            <p:custDataLst>
              <p:tags r:id="rId138"/>
            </p:custDataLst>
          </p:nvPr>
        </p:nvSpPr>
        <p:spPr>
          <a:xfrm>
            <a:off x="1536700" y="-1002961"/>
            <a:ext cx="0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Oct 19</a:t>
            </a:r>
          </a:p>
        </p:txBody>
      </p:sp>
      <p:sp>
        <p:nvSpPr>
          <p:cNvPr id="192" name="OTLSHAPE_SLM_2b6880f149c64214b6129ec8ddf5343e_Date" hidden="1">
            <a:extLst>
              <a:ext uri="{FF2B5EF4-FFF2-40B4-BE49-F238E27FC236}">
                <a16:creationId xmlns:a16="http://schemas.microsoft.com/office/drawing/2014/main" id="{57438208-3A5E-4FAA-98F7-94C15E4DD039}"/>
              </a:ext>
            </a:extLst>
          </p:cNvPr>
          <p:cNvSpPr txBox="1"/>
          <p:nvPr>
            <p:custDataLst>
              <p:tags r:id="rId139"/>
            </p:custDataLst>
          </p:nvPr>
        </p:nvSpPr>
        <p:spPr>
          <a:xfrm>
            <a:off x="1536700" y="-1156849"/>
            <a:ext cx="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Aug 4</a:t>
            </a:r>
          </a:p>
        </p:txBody>
      </p:sp>
      <p:sp>
        <p:nvSpPr>
          <p:cNvPr id="194" name="OTLSHAPE_SLT_f8a0c9eb817a49fc89569829b38c4b78_Duration" hidden="1">
            <a:extLst>
              <a:ext uri="{FF2B5EF4-FFF2-40B4-BE49-F238E27FC236}">
                <a16:creationId xmlns:a16="http://schemas.microsoft.com/office/drawing/2014/main" id="{66F67B9F-37D2-47B7-B4DB-D28262CC40A0}"/>
              </a:ext>
            </a:extLst>
          </p:cNvPr>
          <p:cNvSpPr txBox="1"/>
          <p:nvPr>
            <p:custDataLst>
              <p:tags r:id="rId140"/>
            </p:custDataLst>
          </p:nvPr>
        </p:nvSpPr>
        <p:spPr>
          <a:xfrm>
            <a:off x="1536701" y="-458748"/>
            <a:ext cx="495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accent2"/>
                </a:solidFill>
                <a:latin typeface="Calibri" panose="020F0502020204030204" pitchFamily="34" charset="0"/>
              </a:rPr>
              <a:t>58.5 days</a:t>
            </a:r>
          </a:p>
        </p:txBody>
      </p:sp>
      <p:sp>
        <p:nvSpPr>
          <p:cNvPr id="195" name="OTLSHAPE_SLT_f8a0c9eb817a49fc89569829b38c4b78_TextPercentage" hidden="1">
            <a:extLst>
              <a:ext uri="{FF2B5EF4-FFF2-40B4-BE49-F238E27FC236}">
                <a16:creationId xmlns:a16="http://schemas.microsoft.com/office/drawing/2014/main" id="{DCB08484-82BD-492E-A830-9BC4921AA00A}"/>
              </a:ext>
            </a:extLst>
          </p:cNvPr>
          <p:cNvSpPr txBox="1"/>
          <p:nvPr>
            <p:custDataLst>
              <p:tags r:id="rId141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13" name="OTLSHAPE_SLT_f8a0c9eb817a49fc89569829b38c4b78_JoinedDate" hidden="1">
            <a:extLst>
              <a:ext uri="{FF2B5EF4-FFF2-40B4-BE49-F238E27FC236}">
                <a16:creationId xmlns:a16="http://schemas.microsoft.com/office/drawing/2014/main" id="{D06F8781-55B5-4D79-AED5-99E984E21D73}"/>
              </a:ext>
            </a:extLst>
          </p:cNvPr>
          <p:cNvSpPr txBox="1"/>
          <p:nvPr>
            <p:custDataLst>
              <p:tags r:id="rId142"/>
            </p:custDataLst>
          </p:nvPr>
        </p:nvSpPr>
        <p:spPr>
          <a:xfrm>
            <a:off x="1536701" y="-612636"/>
            <a:ext cx="7239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dk2"/>
                </a:solidFill>
                <a:latin typeface="Calibri" panose="020F0502020204030204" pitchFamily="34" charset="0"/>
              </a:rPr>
              <a:t>Oct 1 - Dec 22</a:t>
            </a:r>
          </a:p>
        </p:txBody>
      </p:sp>
      <p:sp>
        <p:nvSpPr>
          <p:cNvPr id="214" name="OTLSHAPE_SLT_f8a0c9eb817a49fc89569829b38c4b78_StartDate" hidden="1">
            <a:extLst>
              <a:ext uri="{FF2B5EF4-FFF2-40B4-BE49-F238E27FC236}">
                <a16:creationId xmlns:a16="http://schemas.microsoft.com/office/drawing/2014/main" id="{19B8E195-99CB-46A3-82D9-B533DAF175F7}"/>
              </a:ext>
            </a:extLst>
          </p:cNvPr>
          <p:cNvSpPr txBox="1"/>
          <p:nvPr>
            <p:custDataLst>
              <p:tags r:id="rId143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215" name="OTLSHAPE_SLT_f8a0c9eb817a49fc89569829b38c4b78_EndDate" hidden="1">
            <a:extLst>
              <a:ext uri="{FF2B5EF4-FFF2-40B4-BE49-F238E27FC236}">
                <a16:creationId xmlns:a16="http://schemas.microsoft.com/office/drawing/2014/main" id="{3A4F3DD0-0A62-42F7-8595-1CF7DD928B7A}"/>
              </a:ext>
            </a:extLst>
          </p:cNvPr>
          <p:cNvSpPr txBox="1"/>
          <p:nvPr>
            <p:custDataLst>
              <p:tags r:id="rId144"/>
            </p:custDataLst>
          </p:nvPr>
        </p:nvSpPr>
        <p:spPr>
          <a:xfrm>
            <a:off x="1536700" y="-79633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OTLSHAPE_M_b8c603269952439b977cb103e5f76bdb_Shape">
            <a:extLst>
              <a:ext uri="{FF2B5EF4-FFF2-40B4-BE49-F238E27FC236}">
                <a16:creationId xmlns:a16="http://schemas.microsoft.com/office/drawing/2014/main" id="{52B5167D-8048-45C0-AC8C-49EF3DA1032E}"/>
              </a:ext>
            </a:extLst>
          </p:cNvPr>
          <p:cNvSpPr/>
          <p:nvPr>
            <p:custDataLst>
              <p:tags r:id="rId145"/>
            </p:custDataLst>
          </p:nvPr>
        </p:nvSpPr>
        <p:spPr>
          <a:xfrm>
            <a:off x="7275149" y="1211675"/>
            <a:ext cx="165100" cy="165100"/>
          </a:xfrm>
          <a:prstGeom prst="wav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1" name="OTLSHAPE_M_78ab908f14c74c8898ac34d2665e12f2_Shape">
            <a:extLst>
              <a:ext uri="{FF2B5EF4-FFF2-40B4-BE49-F238E27FC236}">
                <a16:creationId xmlns:a16="http://schemas.microsoft.com/office/drawing/2014/main" id="{AB4CC178-048A-4B0C-B134-C59A89BA7156}"/>
              </a:ext>
            </a:extLst>
          </p:cNvPr>
          <p:cNvSpPr/>
          <p:nvPr>
            <p:custDataLst>
              <p:tags r:id="rId146"/>
            </p:custDataLst>
          </p:nvPr>
        </p:nvSpPr>
        <p:spPr>
          <a:xfrm>
            <a:off x="5041221" y="1194378"/>
            <a:ext cx="165100" cy="165100"/>
          </a:xfrm>
          <a:prstGeom prst="wav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4" name="OTLSHAPE_M_b1a2b0ad50c54f3db24b3aab69d68fc5_Shape">
            <a:extLst>
              <a:ext uri="{FF2B5EF4-FFF2-40B4-BE49-F238E27FC236}">
                <a16:creationId xmlns:a16="http://schemas.microsoft.com/office/drawing/2014/main" id="{27D65077-D737-4E93-81C7-9DF03A9B4F1D}"/>
              </a:ext>
            </a:extLst>
          </p:cNvPr>
          <p:cNvSpPr/>
          <p:nvPr>
            <p:custDataLst>
              <p:tags r:id="rId147"/>
            </p:custDataLst>
          </p:nvPr>
        </p:nvSpPr>
        <p:spPr>
          <a:xfrm>
            <a:off x="9649730" y="1268674"/>
            <a:ext cx="165100" cy="165100"/>
          </a:xfrm>
          <a:prstGeom prst="wav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6" name="OTLSHAPE_M_b8c603269952439b977cb103e5f76bdb_Title">
            <a:extLst>
              <a:ext uri="{FF2B5EF4-FFF2-40B4-BE49-F238E27FC236}">
                <a16:creationId xmlns:a16="http://schemas.microsoft.com/office/drawing/2014/main" id="{9C22486C-E8C0-4417-A19C-A579F89D7765}"/>
              </a:ext>
            </a:extLst>
          </p:cNvPr>
          <p:cNvSpPr txBox="1"/>
          <p:nvPr>
            <p:custDataLst>
              <p:tags r:id="rId148"/>
            </p:custDataLst>
          </p:nvPr>
        </p:nvSpPr>
        <p:spPr>
          <a:xfrm>
            <a:off x="7479609" y="1091727"/>
            <a:ext cx="107764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Phase I Developed</a:t>
            </a:r>
          </a:p>
        </p:txBody>
      </p:sp>
      <p:sp>
        <p:nvSpPr>
          <p:cNvPr id="37" name="OTLSHAPE_M_b8c603269952439b977cb103e5f76bdb_Date">
            <a:extLst>
              <a:ext uri="{FF2B5EF4-FFF2-40B4-BE49-F238E27FC236}">
                <a16:creationId xmlns:a16="http://schemas.microsoft.com/office/drawing/2014/main" id="{86DFB39A-FFCD-4650-88EF-82872C17D9DA}"/>
              </a:ext>
            </a:extLst>
          </p:cNvPr>
          <p:cNvSpPr txBox="1"/>
          <p:nvPr>
            <p:custDataLst>
              <p:tags r:id="rId149"/>
            </p:custDataLst>
          </p:nvPr>
        </p:nvSpPr>
        <p:spPr>
          <a:xfrm>
            <a:off x="7479610" y="1262192"/>
            <a:ext cx="386385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spc="-7">
                <a:solidFill>
                  <a:schemeClr val="bg1"/>
                </a:solidFill>
                <a:latin typeface="Calibri" panose="020F0502020204030204" pitchFamily="34" charset="0"/>
              </a:rPr>
              <a:t>Dec </a:t>
            </a:r>
          </a:p>
        </p:txBody>
      </p:sp>
      <p:sp>
        <p:nvSpPr>
          <p:cNvPr id="39" name="OTLSHAPE_M_78ab908f14c74c8898ac34d2665e12f2_Title">
            <a:extLst>
              <a:ext uri="{FF2B5EF4-FFF2-40B4-BE49-F238E27FC236}">
                <a16:creationId xmlns:a16="http://schemas.microsoft.com/office/drawing/2014/main" id="{C73C7AC7-5B05-4809-AAFF-70D4EC29CFED}"/>
              </a:ext>
            </a:extLst>
          </p:cNvPr>
          <p:cNvSpPr txBox="1"/>
          <p:nvPr>
            <p:custDataLst>
              <p:tags r:id="rId150"/>
            </p:custDataLst>
          </p:nvPr>
        </p:nvSpPr>
        <p:spPr>
          <a:xfrm>
            <a:off x="5265757" y="1076296"/>
            <a:ext cx="1210915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Planning Completed</a:t>
            </a:r>
          </a:p>
        </p:txBody>
      </p:sp>
      <p:sp>
        <p:nvSpPr>
          <p:cNvPr id="40" name="OTLSHAPE_M_78ab908f14c74c8898ac34d2665e12f2_Date">
            <a:extLst>
              <a:ext uri="{FF2B5EF4-FFF2-40B4-BE49-F238E27FC236}">
                <a16:creationId xmlns:a16="http://schemas.microsoft.com/office/drawing/2014/main" id="{F9C8488A-F93B-4FCC-9A45-CC3170BE7D85}"/>
              </a:ext>
            </a:extLst>
          </p:cNvPr>
          <p:cNvSpPr txBox="1"/>
          <p:nvPr>
            <p:custDataLst>
              <p:tags r:id="rId151"/>
            </p:custDataLst>
          </p:nvPr>
        </p:nvSpPr>
        <p:spPr>
          <a:xfrm>
            <a:off x="5265758" y="1246761"/>
            <a:ext cx="57046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spc="-7">
                <a:solidFill>
                  <a:schemeClr val="bg1"/>
                </a:solidFill>
                <a:latin typeface="Calibri" panose="020F0502020204030204" pitchFamily="34" charset="0"/>
              </a:rPr>
              <a:t>Oct 10</a:t>
            </a:r>
          </a:p>
        </p:txBody>
      </p:sp>
      <p:sp>
        <p:nvSpPr>
          <p:cNvPr id="42" name="OTLSHAPE_M_b1a2b0ad50c54f3db24b3aab69d68fc5_Title">
            <a:extLst>
              <a:ext uri="{FF2B5EF4-FFF2-40B4-BE49-F238E27FC236}">
                <a16:creationId xmlns:a16="http://schemas.microsoft.com/office/drawing/2014/main" id="{C53EE7DD-C6F8-4046-9454-3CD857EAC8D5}"/>
              </a:ext>
            </a:extLst>
          </p:cNvPr>
          <p:cNvSpPr txBox="1"/>
          <p:nvPr>
            <p:custDataLst>
              <p:tags r:id="rId152"/>
            </p:custDataLst>
          </p:nvPr>
        </p:nvSpPr>
        <p:spPr>
          <a:xfrm>
            <a:off x="9867172" y="1260256"/>
            <a:ext cx="76200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DAB</a:t>
            </a:r>
          </a:p>
        </p:txBody>
      </p:sp>
      <p:sp>
        <p:nvSpPr>
          <p:cNvPr id="234" name="OTLSHAPE_SLA_96c9556a7149459ab1aa5830ee29e508_Title" hidden="1">
            <a:extLst>
              <a:ext uri="{FF2B5EF4-FFF2-40B4-BE49-F238E27FC236}">
                <a16:creationId xmlns:a16="http://schemas.microsoft.com/office/drawing/2014/main" id="{E95678F0-548F-40A0-90BB-391EB12FDEDE}"/>
              </a:ext>
            </a:extLst>
          </p:cNvPr>
          <p:cNvSpPr txBox="1"/>
          <p:nvPr>
            <p:custDataLst>
              <p:tags r:id="rId153"/>
            </p:custDataLst>
          </p:nvPr>
        </p:nvSpPr>
        <p:spPr>
          <a:xfrm>
            <a:off x="12700" y="-2387956"/>
            <a:ext cx="0" cy="253915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100" b="1">
                <a:solidFill>
                  <a:schemeClr val="dk1"/>
                </a:solidFill>
                <a:latin typeface="Calibri" panose="020F0502020204030204" pitchFamily="34" charset="0"/>
              </a:rPr>
              <a:t>Planning R2 Begin</a:t>
            </a:r>
          </a:p>
        </p:txBody>
      </p:sp>
      <p:sp>
        <p:nvSpPr>
          <p:cNvPr id="237" name="OTLSHAPE_SLA_59a28bf6e2504bfc9817b81e1db70ce7_Title" hidden="1">
            <a:extLst>
              <a:ext uri="{FF2B5EF4-FFF2-40B4-BE49-F238E27FC236}">
                <a16:creationId xmlns:a16="http://schemas.microsoft.com/office/drawing/2014/main" id="{62B2CD28-9A06-4041-9044-5688B5ED01D6}"/>
              </a:ext>
            </a:extLst>
          </p:cNvPr>
          <p:cNvSpPr txBox="1"/>
          <p:nvPr>
            <p:custDataLst>
              <p:tags r:id="rId154"/>
            </p:custDataLst>
          </p:nvPr>
        </p:nvSpPr>
        <p:spPr>
          <a:xfrm>
            <a:off x="12700" y="-2387956"/>
            <a:ext cx="0" cy="253915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100" b="1">
                <a:solidFill>
                  <a:schemeClr val="dk1"/>
                </a:solidFill>
                <a:latin typeface="Calibri" panose="020F0502020204030204" pitchFamily="34" charset="0"/>
              </a:rPr>
              <a:t>Planning R2 Begin</a:t>
            </a:r>
          </a:p>
        </p:txBody>
      </p:sp>
      <p:sp>
        <p:nvSpPr>
          <p:cNvPr id="240" name="OTLSHAPE_SLA_51288dd7ee1141c187e9f3ab13f10e91_Title" hidden="1">
            <a:extLst>
              <a:ext uri="{FF2B5EF4-FFF2-40B4-BE49-F238E27FC236}">
                <a16:creationId xmlns:a16="http://schemas.microsoft.com/office/drawing/2014/main" id="{9318701F-7F27-4ECC-9F8D-C603A6DA67C0}"/>
              </a:ext>
            </a:extLst>
          </p:cNvPr>
          <p:cNvSpPr txBox="1"/>
          <p:nvPr>
            <p:custDataLst>
              <p:tags r:id="rId155"/>
            </p:custDataLst>
          </p:nvPr>
        </p:nvSpPr>
        <p:spPr>
          <a:xfrm>
            <a:off x="12700" y="-2387956"/>
            <a:ext cx="0" cy="253915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100" b="1">
                <a:solidFill>
                  <a:schemeClr val="dk1"/>
                </a:solidFill>
                <a:latin typeface="Calibri" panose="020F0502020204030204" pitchFamily="34" charset="0"/>
              </a:rPr>
              <a:t>Planning R2 Begin</a:t>
            </a:r>
          </a:p>
        </p:txBody>
      </p:sp>
      <p:sp>
        <p:nvSpPr>
          <p:cNvPr id="105" name="OTLSHAPE_SLT_2ff5b8e034b64a828622147da9a2f6b2_Shape">
            <a:extLst>
              <a:ext uri="{FF2B5EF4-FFF2-40B4-BE49-F238E27FC236}">
                <a16:creationId xmlns:a16="http://schemas.microsoft.com/office/drawing/2014/main" id="{2BFFCE47-1F06-02D8-E707-C291E6A1AE0B}"/>
              </a:ext>
            </a:extLst>
          </p:cNvPr>
          <p:cNvSpPr/>
          <p:nvPr>
            <p:custDataLst>
              <p:tags r:id="rId156"/>
            </p:custDataLst>
          </p:nvPr>
        </p:nvSpPr>
        <p:spPr>
          <a:xfrm>
            <a:off x="3566987" y="2815439"/>
            <a:ext cx="1095979" cy="199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06" name="OTLSHAPE_SLT_2ff5b8e034b64a828622147da9a2f6b2_Title">
            <a:extLst>
              <a:ext uri="{FF2B5EF4-FFF2-40B4-BE49-F238E27FC236}">
                <a16:creationId xmlns:a16="http://schemas.microsoft.com/office/drawing/2014/main" id="{93441265-9C82-32E1-1B1B-D6055AC07B4A}"/>
              </a:ext>
            </a:extLst>
          </p:cNvPr>
          <p:cNvSpPr txBox="1"/>
          <p:nvPr>
            <p:custDataLst>
              <p:tags r:id="rId157"/>
            </p:custDataLst>
          </p:nvPr>
        </p:nvSpPr>
        <p:spPr>
          <a:xfrm>
            <a:off x="3643007" y="2833621"/>
            <a:ext cx="1257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7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</a:rPr>
              <a:t>Literature Review</a:t>
            </a:r>
          </a:p>
        </p:txBody>
      </p:sp>
      <p:sp>
        <p:nvSpPr>
          <p:cNvPr id="110" name="OTLSHAPE_SLT_2ff5b8e034b64a828622147da9a2f6b2_Shape">
            <a:extLst>
              <a:ext uri="{FF2B5EF4-FFF2-40B4-BE49-F238E27FC236}">
                <a16:creationId xmlns:a16="http://schemas.microsoft.com/office/drawing/2014/main" id="{379004AE-93D9-72D1-B66C-E3AB09B07769}"/>
              </a:ext>
            </a:extLst>
          </p:cNvPr>
          <p:cNvSpPr/>
          <p:nvPr>
            <p:custDataLst>
              <p:tags r:id="rId158"/>
            </p:custDataLst>
          </p:nvPr>
        </p:nvSpPr>
        <p:spPr>
          <a:xfrm>
            <a:off x="4569133" y="3124564"/>
            <a:ext cx="1095979" cy="199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13" name="OTLSHAPE_SLT_2ff5b8e034b64a828622147da9a2f6b2_Title">
            <a:extLst>
              <a:ext uri="{FF2B5EF4-FFF2-40B4-BE49-F238E27FC236}">
                <a16:creationId xmlns:a16="http://schemas.microsoft.com/office/drawing/2014/main" id="{6B538248-811B-6B42-02A5-F1634AE39EEA}"/>
              </a:ext>
            </a:extLst>
          </p:cNvPr>
          <p:cNvSpPr txBox="1"/>
          <p:nvPr>
            <p:custDataLst>
              <p:tags r:id="rId159"/>
            </p:custDataLst>
          </p:nvPr>
        </p:nvSpPr>
        <p:spPr>
          <a:xfrm>
            <a:off x="4636494" y="3143768"/>
            <a:ext cx="1257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4">
                <a:latin typeface="Calibri" panose="020F0502020204030204" pitchFamily="34" charset="0"/>
              </a:rPr>
              <a:t>CDRB Preparation</a:t>
            </a:r>
          </a:p>
        </p:txBody>
      </p:sp>
      <p:sp>
        <p:nvSpPr>
          <p:cNvPr id="116" name="OTLSHAPE_SLT_cf25e7caeb934b75b1efd2db71905ad5_Shape">
            <a:extLst>
              <a:ext uri="{FF2B5EF4-FFF2-40B4-BE49-F238E27FC236}">
                <a16:creationId xmlns:a16="http://schemas.microsoft.com/office/drawing/2014/main" id="{20E3604A-6A5D-DB61-7ED2-CC8DBF9E41A5}"/>
              </a:ext>
            </a:extLst>
          </p:cNvPr>
          <p:cNvSpPr/>
          <p:nvPr>
            <p:custDataLst>
              <p:tags r:id="rId160"/>
            </p:custDataLst>
          </p:nvPr>
        </p:nvSpPr>
        <p:spPr>
          <a:xfrm>
            <a:off x="5701817" y="3684055"/>
            <a:ext cx="797041" cy="1954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19" name="OTLSHAPE_SLT_1548a45929d542f08ebbc364690e3865_Title">
            <a:extLst>
              <a:ext uri="{FF2B5EF4-FFF2-40B4-BE49-F238E27FC236}">
                <a16:creationId xmlns:a16="http://schemas.microsoft.com/office/drawing/2014/main" id="{EF33E3AF-3A0C-4925-2779-7063560B5E74}"/>
              </a:ext>
            </a:extLst>
          </p:cNvPr>
          <p:cNvSpPr txBox="1"/>
          <p:nvPr>
            <p:custDataLst>
              <p:tags r:id="rId161"/>
            </p:custDataLst>
          </p:nvPr>
        </p:nvSpPr>
        <p:spPr>
          <a:xfrm>
            <a:off x="5766769" y="3702952"/>
            <a:ext cx="896612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7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</a:rPr>
              <a:t>Execution </a:t>
            </a:r>
          </a:p>
        </p:txBody>
      </p:sp>
      <p:sp>
        <p:nvSpPr>
          <p:cNvPr id="216" name="OTLSHAPE_SLT_cf25e7caeb934b75b1efd2db71905ad5_Shape">
            <a:extLst>
              <a:ext uri="{FF2B5EF4-FFF2-40B4-BE49-F238E27FC236}">
                <a16:creationId xmlns:a16="http://schemas.microsoft.com/office/drawing/2014/main" id="{37E84144-2A3D-8ECC-ACE9-BE3BA7E54B1A}"/>
              </a:ext>
            </a:extLst>
          </p:cNvPr>
          <p:cNvSpPr/>
          <p:nvPr>
            <p:custDataLst>
              <p:tags r:id="rId162"/>
            </p:custDataLst>
          </p:nvPr>
        </p:nvSpPr>
        <p:spPr>
          <a:xfrm>
            <a:off x="6094716" y="3946838"/>
            <a:ext cx="1191533" cy="3230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17" name="OTLSHAPE_SLT_1548a45929d542f08ebbc364690e3865_Title">
            <a:extLst>
              <a:ext uri="{FF2B5EF4-FFF2-40B4-BE49-F238E27FC236}">
                <a16:creationId xmlns:a16="http://schemas.microsoft.com/office/drawing/2014/main" id="{F82ED3AC-5EE7-AF7E-7063-B4F0BC6CA00F}"/>
              </a:ext>
            </a:extLst>
          </p:cNvPr>
          <p:cNvSpPr txBox="1"/>
          <p:nvPr>
            <p:custDataLst>
              <p:tags r:id="rId163"/>
            </p:custDataLst>
          </p:nvPr>
        </p:nvSpPr>
        <p:spPr>
          <a:xfrm>
            <a:off x="6122049" y="3967209"/>
            <a:ext cx="1153099" cy="26686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7" b="1" spc="-7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</a:rPr>
              <a:t>Select Necessary </a:t>
            </a:r>
          </a:p>
          <a:p>
            <a:pPr algn="ctr"/>
            <a:r>
              <a:rPr lang="en-US" sz="867" b="1" spc="-7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</a:rPr>
              <a:t>Hardware &amp; Software</a:t>
            </a:r>
          </a:p>
        </p:txBody>
      </p:sp>
      <p:sp>
        <p:nvSpPr>
          <p:cNvPr id="220" name="OTLSHAPE_SLT_cf25e7caeb934b75b1efd2db71905ad5_Shape">
            <a:extLst>
              <a:ext uri="{FF2B5EF4-FFF2-40B4-BE49-F238E27FC236}">
                <a16:creationId xmlns:a16="http://schemas.microsoft.com/office/drawing/2014/main" id="{B8A62B54-4EF9-EBFA-FC62-8BABC76557E6}"/>
              </a:ext>
            </a:extLst>
          </p:cNvPr>
          <p:cNvSpPr/>
          <p:nvPr>
            <p:custDataLst>
              <p:tags r:id="rId164"/>
            </p:custDataLst>
          </p:nvPr>
        </p:nvSpPr>
        <p:spPr>
          <a:xfrm>
            <a:off x="6790770" y="4408213"/>
            <a:ext cx="1096975" cy="3320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58" name="OTLSHAPE_SLT_47cbe89cdf5541999ae0d3ac526194f6_Title">
            <a:extLst>
              <a:ext uri="{FF2B5EF4-FFF2-40B4-BE49-F238E27FC236}">
                <a16:creationId xmlns:a16="http://schemas.microsoft.com/office/drawing/2014/main" id="{FDFDB23E-9313-4C8F-9CA4-DF2A50385E2B}"/>
              </a:ext>
            </a:extLst>
          </p:cNvPr>
          <p:cNvSpPr txBox="1"/>
          <p:nvPr>
            <p:custDataLst>
              <p:tags r:id="rId165"/>
            </p:custDataLst>
          </p:nvPr>
        </p:nvSpPr>
        <p:spPr>
          <a:xfrm>
            <a:off x="6811986" y="4432448"/>
            <a:ext cx="1042236" cy="2871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b="1" spc="-4">
                <a:solidFill>
                  <a:schemeClr val="lt1"/>
                </a:solidFill>
                <a:latin typeface="Calibri" panose="020F0502020204030204" pitchFamily="34" charset="0"/>
              </a:rPr>
              <a:t>Implementation on RC car</a:t>
            </a:r>
          </a:p>
        </p:txBody>
      </p:sp>
      <p:sp>
        <p:nvSpPr>
          <p:cNvPr id="222" name="OTLSHAPE_SLT_cf25e7caeb934b75b1efd2db71905ad5_Shape">
            <a:extLst>
              <a:ext uri="{FF2B5EF4-FFF2-40B4-BE49-F238E27FC236}">
                <a16:creationId xmlns:a16="http://schemas.microsoft.com/office/drawing/2014/main" id="{6F041213-8974-5193-1CB1-C8BCEE17EE05}"/>
              </a:ext>
            </a:extLst>
          </p:cNvPr>
          <p:cNvSpPr/>
          <p:nvPr>
            <p:custDataLst>
              <p:tags r:id="rId166"/>
            </p:custDataLst>
          </p:nvPr>
        </p:nvSpPr>
        <p:spPr>
          <a:xfrm>
            <a:off x="7334377" y="4778245"/>
            <a:ext cx="137039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23" name="OTLSHAPE_SLT_47cbe89cdf5541999ae0d3ac526194f6_Title">
            <a:extLst>
              <a:ext uri="{FF2B5EF4-FFF2-40B4-BE49-F238E27FC236}">
                <a16:creationId xmlns:a16="http://schemas.microsoft.com/office/drawing/2014/main" id="{88B26A94-AE3D-F755-7B65-0670ABF56D42}"/>
              </a:ext>
            </a:extLst>
          </p:cNvPr>
          <p:cNvSpPr txBox="1"/>
          <p:nvPr>
            <p:custDataLst>
              <p:tags r:id="rId167"/>
            </p:custDataLst>
          </p:nvPr>
        </p:nvSpPr>
        <p:spPr>
          <a:xfrm>
            <a:off x="7453386" y="4858688"/>
            <a:ext cx="1161825" cy="13343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7" b="1" spc="-4">
                <a:solidFill>
                  <a:schemeClr val="lt1"/>
                </a:solidFill>
                <a:latin typeface="Calibri" panose="020F0502020204030204" pitchFamily="34" charset="0"/>
              </a:rPr>
              <a:t>Testing</a:t>
            </a:r>
          </a:p>
        </p:txBody>
      </p:sp>
      <p:sp>
        <p:nvSpPr>
          <p:cNvPr id="224" name="OTLSHAPE_SLT_cf25e7caeb934b75b1efd2db71905ad5_Shape">
            <a:extLst>
              <a:ext uri="{FF2B5EF4-FFF2-40B4-BE49-F238E27FC236}">
                <a16:creationId xmlns:a16="http://schemas.microsoft.com/office/drawing/2014/main" id="{424854B5-BE97-C3ED-CC26-ADF31BAB9487}"/>
              </a:ext>
            </a:extLst>
          </p:cNvPr>
          <p:cNvSpPr/>
          <p:nvPr>
            <p:custDataLst>
              <p:tags r:id="rId168"/>
            </p:custDataLst>
          </p:nvPr>
        </p:nvSpPr>
        <p:spPr>
          <a:xfrm>
            <a:off x="8281055" y="5161669"/>
            <a:ext cx="1143609" cy="3317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43" name="OTLSHAPE_SLT_47cbe89cdf5541999ae0d3ac526194f6_Title">
            <a:extLst>
              <a:ext uri="{FF2B5EF4-FFF2-40B4-BE49-F238E27FC236}">
                <a16:creationId xmlns:a16="http://schemas.microsoft.com/office/drawing/2014/main" id="{1F0B58CF-DAED-28B3-D908-01FF03D3A414}"/>
              </a:ext>
            </a:extLst>
          </p:cNvPr>
          <p:cNvSpPr txBox="1"/>
          <p:nvPr>
            <p:custDataLst>
              <p:tags r:id="rId169"/>
            </p:custDataLst>
          </p:nvPr>
        </p:nvSpPr>
        <p:spPr>
          <a:xfrm>
            <a:off x="8163668" y="5260842"/>
            <a:ext cx="1212757" cy="13343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7" b="1" spc="-4">
                <a:solidFill>
                  <a:schemeClr val="lt1"/>
                </a:solidFill>
                <a:latin typeface="Calibri" panose="020F0502020204030204" pitchFamily="34" charset="0"/>
              </a:rPr>
              <a:t>Testing &amp; Validation</a:t>
            </a:r>
          </a:p>
        </p:txBody>
      </p:sp>
      <p:sp>
        <p:nvSpPr>
          <p:cNvPr id="244" name="Isosceles Triangle 243">
            <a:extLst>
              <a:ext uri="{FF2B5EF4-FFF2-40B4-BE49-F238E27FC236}">
                <a16:creationId xmlns:a16="http://schemas.microsoft.com/office/drawing/2014/main" id="{7B0B96B4-A9BE-6742-424D-9A3D0F20D021}"/>
              </a:ext>
            </a:extLst>
          </p:cNvPr>
          <p:cNvSpPr/>
          <p:nvPr/>
        </p:nvSpPr>
        <p:spPr>
          <a:xfrm>
            <a:off x="7314675" y="4062303"/>
            <a:ext cx="156247" cy="160444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47" name="OTLSHAPE_SLT_cf25e7caeb934b75b1efd2db71905ad5_Shape">
            <a:extLst>
              <a:ext uri="{FF2B5EF4-FFF2-40B4-BE49-F238E27FC236}">
                <a16:creationId xmlns:a16="http://schemas.microsoft.com/office/drawing/2014/main" id="{7F3E2406-9A76-65B9-4404-19AEEC3D9EBE}"/>
              </a:ext>
            </a:extLst>
          </p:cNvPr>
          <p:cNvSpPr/>
          <p:nvPr>
            <p:custDataLst>
              <p:tags r:id="rId170"/>
            </p:custDataLst>
          </p:nvPr>
        </p:nvSpPr>
        <p:spPr>
          <a:xfrm>
            <a:off x="17334844" y="9281179"/>
            <a:ext cx="783039" cy="381532"/>
          </a:xfrm>
          <a:prstGeom prst="round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49" name="OTLSHAPE_SLT_cf25e7caeb934b75b1efd2db71905ad5_Shape">
            <a:extLst>
              <a:ext uri="{FF2B5EF4-FFF2-40B4-BE49-F238E27FC236}">
                <a16:creationId xmlns:a16="http://schemas.microsoft.com/office/drawing/2014/main" id="{1311C801-8241-E77B-032F-E7B1EDC3DBFF}"/>
              </a:ext>
            </a:extLst>
          </p:cNvPr>
          <p:cNvSpPr/>
          <p:nvPr>
            <p:custDataLst>
              <p:tags r:id="rId171"/>
            </p:custDataLst>
          </p:nvPr>
        </p:nvSpPr>
        <p:spPr>
          <a:xfrm>
            <a:off x="9928055" y="5964072"/>
            <a:ext cx="1076000" cy="318531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50" name="OTLSHAPE_SLT_47cbe89cdf5541999ae0d3ac526194f6_Title">
            <a:extLst>
              <a:ext uri="{FF2B5EF4-FFF2-40B4-BE49-F238E27FC236}">
                <a16:creationId xmlns:a16="http://schemas.microsoft.com/office/drawing/2014/main" id="{F89055FF-13ED-1844-4ADF-D862F0DC74B0}"/>
              </a:ext>
            </a:extLst>
          </p:cNvPr>
          <p:cNvSpPr txBox="1"/>
          <p:nvPr>
            <p:custDataLst>
              <p:tags r:id="rId172"/>
            </p:custDataLst>
          </p:nvPr>
        </p:nvSpPr>
        <p:spPr>
          <a:xfrm>
            <a:off x="10043879" y="6030720"/>
            <a:ext cx="102624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pc="-4">
                <a:solidFill>
                  <a:schemeClr val="accent5"/>
                </a:solidFill>
                <a:latin typeface="Calibri" panose="020F0502020204030204" pitchFamily="34" charset="0"/>
              </a:rPr>
              <a:t>Documentation</a:t>
            </a:r>
          </a:p>
        </p:txBody>
      </p:sp>
      <p:sp>
        <p:nvSpPr>
          <p:cNvPr id="254" name="Isosceles Triangle 253">
            <a:extLst>
              <a:ext uri="{FF2B5EF4-FFF2-40B4-BE49-F238E27FC236}">
                <a16:creationId xmlns:a16="http://schemas.microsoft.com/office/drawing/2014/main" id="{17F8D35C-C31B-FC39-595D-AE2C9CEC34C8}"/>
              </a:ext>
            </a:extLst>
          </p:cNvPr>
          <p:cNvSpPr/>
          <p:nvPr/>
        </p:nvSpPr>
        <p:spPr>
          <a:xfrm>
            <a:off x="9066444" y="5207320"/>
            <a:ext cx="156247" cy="16044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65" name="Isosceles Triangle 264">
            <a:extLst>
              <a:ext uri="{FF2B5EF4-FFF2-40B4-BE49-F238E27FC236}">
                <a16:creationId xmlns:a16="http://schemas.microsoft.com/office/drawing/2014/main" id="{CCB4CF9F-49AE-B0EC-B4B3-65EF16C08E13}"/>
              </a:ext>
            </a:extLst>
          </p:cNvPr>
          <p:cNvSpPr/>
          <p:nvPr/>
        </p:nvSpPr>
        <p:spPr>
          <a:xfrm>
            <a:off x="10534121" y="6299906"/>
            <a:ext cx="156247" cy="1604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cxnSp>
        <p:nvCxnSpPr>
          <p:cNvPr id="269" name="OTLSHAPE_M_b8c603269952439b977cb103e5f76bdb_Connector1">
            <a:extLst>
              <a:ext uri="{FF2B5EF4-FFF2-40B4-BE49-F238E27FC236}">
                <a16:creationId xmlns:a16="http://schemas.microsoft.com/office/drawing/2014/main" id="{EAE0006B-5CA8-1D8F-E443-5DCEB5727A4E}"/>
              </a:ext>
            </a:extLst>
          </p:cNvPr>
          <p:cNvCxnSpPr>
            <a:cxnSpLocks/>
          </p:cNvCxnSpPr>
          <p:nvPr>
            <p:custDataLst>
              <p:tags r:id="rId173"/>
            </p:custDataLst>
          </p:nvPr>
        </p:nvCxnSpPr>
        <p:spPr>
          <a:xfrm>
            <a:off x="9998441" y="918546"/>
            <a:ext cx="0" cy="819679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TLSHAPE_M_b8c603269952439b977cb103e5f76bdb_Shape">
            <a:extLst>
              <a:ext uri="{FF2B5EF4-FFF2-40B4-BE49-F238E27FC236}">
                <a16:creationId xmlns:a16="http://schemas.microsoft.com/office/drawing/2014/main" id="{E9B57C08-008B-93C1-7C5F-FDBA4BFB7CAF}"/>
              </a:ext>
            </a:extLst>
          </p:cNvPr>
          <p:cNvSpPr/>
          <p:nvPr>
            <p:custDataLst>
              <p:tags r:id="rId174"/>
            </p:custDataLst>
          </p:nvPr>
        </p:nvSpPr>
        <p:spPr>
          <a:xfrm>
            <a:off x="9993030" y="844930"/>
            <a:ext cx="165100" cy="165100"/>
          </a:xfrm>
          <a:prstGeom prst="wav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71" name="OTLSHAPE_M_b8c603269952439b977cb103e5f76bdb_Title">
            <a:extLst>
              <a:ext uri="{FF2B5EF4-FFF2-40B4-BE49-F238E27FC236}">
                <a16:creationId xmlns:a16="http://schemas.microsoft.com/office/drawing/2014/main" id="{40112259-771F-12C2-99F3-9AF3BD986163}"/>
              </a:ext>
            </a:extLst>
          </p:cNvPr>
          <p:cNvSpPr txBox="1"/>
          <p:nvPr>
            <p:custDataLst>
              <p:tags r:id="rId175"/>
            </p:custDataLst>
          </p:nvPr>
        </p:nvSpPr>
        <p:spPr>
          <a:xfrm>
            <a:off x="10043879" y="468738"/>
            <a:ext cx="639088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Phase II Developed</a:t>
            </a:r>
          </a:p>
        </p:txBody>
      </p:sp>
      <p:sp>
        <p:nvSpPr>
          <p:cNvPr id="272" name="OTLSHAPE_M_b8c603269952439b977cb103e5f76bdb_Date">
            <a:extLst>
              <a:ext uri="{FF2B5EF4-FFF2-40B4-BE49-F238E27FC236}">
                <a16:creationId xmlns:a16="http://schemas.microsoft.com/office/drawing/2014/main" id="{94AE3F4D-7E80-127B-D4C7-9501B306A0BC}"/>
              </a:ext>
            </a:extLst>
          </p:cNvPr>
          <p:cNvSpPr txBox="1"/>
          <p:nvPr>
            <p:custDataLst>
              <p:tags r:id="rId176"/>
            </p:custDataLst>
          </p:nvPr>
        </p:nvSpPr>
        <p:spPr>
          <a:xfrm>
            <a:off x="10213233" y="917529"/>
            <a:ext cx="386385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spc="-7">
                <a:solidFill>
                  <a:schemeClr val="bg1"/>
                </a:solidFill>
                <a:latin typeface="Calibri" panose="020F0502020204030204" pitchFamily="34" charset="0"/>
              </a:rPr>
              <a:t>Mar </a:t>
            </a:r>
          </a:p>
        </p:txBody>
      </p:sp>
      <p:cxnSp>
        <p:nvCxnSpPr>
          <p:cNvPr id="274" name="OTLSHAPE_M_b1a2b0ad50c54f3db24b3aab69d68fc5_Connector1">
            <a:extLst>
              <a:ext uri="{FF2B5EF4-FFF2-40B4-BE49-F238E27FC236}">
                <a16:creationId xmlns:a16="http://schemas.microsoft.com/office/drawing/2014/main" id="{526BBB71-56A0-832B-E3C6-D8A054DBE7B5}"/>
              </a:ext>
            </a:extLst>
          </p:cNvPr>
          <p:cNvCxnSpPr/>
          <p:nvPr>
            <p:custDataLst>
              <p:tags r:id="rId177"/>
            </p:custDataLst>
          </p:nvPr>
        </p:nvCxnSpPr>
        <p:spPr>
          <a:xfrm>
            <a:off x="10831299" y="1307277"/>
            <a:ext cx="0" cy="435823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OTLSHAPE_M_b1a2b0ad50c54f3db24b3aab69d68fc5_Shape">
            <a:extLst>
              <a:ext uri="{FF2B5EF4-FFF2-40B4-BE49-F238E27FC236}">
                <a16:creationId xmlns:a16="http://schemas.microsoft.com/office/drawing/2014/main" id="{F034F486-A485-CF7A-F257-150EA60512B0}"/>
              </a:ext>
            </a:extLst>
          </p:cNvPr>
          <p:cNvSpPr/>
          <p:nvPr>
            <p:custDataLst>
              <p:tags r:id="rId178"/>
            </p:custDataLst>
          </p:nvPr>
        </p:nvSpPr>
        <p:spPr>
          <a:xfrm>
            <a:off x="10825569" y="1273549"/>
            <a:ext cx="165100" cy="165100"/>
          </a:xfrm>
          <a:prstGeom prst="wav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76" name="OTLSHAPE_M_b1a2b0ad50c54f3db24b3aab69d68fc5_Title">
            <a:extLst>
              <a:ext uri="{FF2B5EF4-FFF2-40B4-BE49-F238E27FC236}">
                <a16:creationId xmlns:a16="http://schemas.microsoft.com/office/drawing/2014/main" id="{5FA31E84-E737-C8C8-ED62-7DCC905592FB}"/>
              </a:ext>
            </a:extLst>
          </p:cNvPr>
          <p:cNvSpPr txBox="1"/>
          <p:nvPr>
            <p:custDataLst>
              <p:tags r:id="rId179"/>
            </p:custDataLst>
          </p:nvPr>
        </p:nvSpPr>
        <p:spPr>
          <a:xfrm>
            <a:off x="11044940" y="1266120"/>
            <a:ext cx="76200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AB</a:t>
            </a:r>
          </a:p>
        </p:txBody>
      </p:sp>
      <p:cxnSp>
        <p:nvCxnSpPr>
          <p:cNvPr id="277" name="OTLSHAPE_M_b8c603269952439b977cb103e5f76bdb_Connector1">
            <a:extLst>
              <a:ext uri="{FF2B5EF4-FFF2-40B4-BE49-F238E27FC236}">
                <a16:creationId xmlns:a16="http://schemas.microsoft.com/office/drawing/2014/main" id="{06679ED6-692E-6902-6015-D2435F002F64}"/>
              </a:ext>
            </a:extLst>
          </p:cNvPr>
          <p:cNvCxnSpPr>
            <a:cxnSpLocks/>
          </p:cNvCxnSpPr>
          <p:nvPr>
            <p:custDataLst>
              <p:tags r:id="rId180"/>
            </p:custDataLst>
          </p:nvPr>
        </p:nvCxnSpPr>
        <p:spPr>
          <a:xfrm>
            <a:off x="10610777" y="915322"/>
            <a:ext cx="0" cy="819679"/>
          </a:xfrm>
          <a:prstGeom prst="line">
            <a:avLst/>
          </a:prstGeom>
          <a:ln w="9525" cap="flat" cmpd="sng" algn="ctr">
            <a:solidFill>
              <a:schemeClr val="bg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TLSHAPE_M_b8c603269952439b977cb103e5f76bdb_Shape">
            <a:extLst>
              <a:ext uri="{FF2B5EF4-FFF2-40B4-BE49-F238E27FC236}">
                <a16:creationId xmlns:a16="http://schemas.microsoft.com/office/drawing/2014/main" id="{A29B95B4-37D6-22D5-714A-7FA27C51E4FD}"/>
              </a:ext>
            </a:extLst>
          </p:cNvPr>
          <p:cNvSpPr/>
          <p:nvPr>
            <p:custDataLst>
              <p:tags r:id="rId181"/>
            </p:custDataLst>
          </p:nvPr>
        </p:nvSpPr>
        <p:spPr>
          <a:xfrm>
            <a:off x="10605366" y="841706"/>
            <a:ext cx="165100" cy="165100"/>
          </a:xfrm>
          <a:prstGeom prst="wav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79" name="OTLSHAPE_M_b8c603269952439b977cb103e5f76bdb_Title">
            <a:extLst>
              <a:ext uri="{FF2B5EF4-FFF2-40B4-BE49-F238E27FC236}">
                <a16:creationId xmlns:a16="http://schemas.microsoft.com/office/drawing/2014/main" id="{0034057E-2CE7-32B0-F85F-138394A55170}"/>
              </a:ext>
            </a:extLst>
          </p:cNvPr>
          <p:cNvSpPr txBox="1"/>
          <p:nvPr>
            <p:custDataLst>
              <p:tags r:id="rId182"/>
            </p:custDataLst>
          </p:nvPr>
        </p:nvSpPr>
        <p:spPr>
          <a:xfrm>
            <a:off x="10823639" y="767446"/>
            <a:ext cx="118027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spc="-7">
                <a:solidFill>
                  <a:schemeClr val="bg1"/>
                </a:solidFill>
                <a:latin typeface="Calibri" panose="020F0502020204030204" pitchFamily="34" charset="0"/>
              </a:rPr>
              <a:t>Phase III Developed</a:t>
            </a:r>
          </a:p>
        </p:txBody>
      </p:sp>
      <p:sp>
        <p:nvSpPr>
          <p:cNvPr id="280" name="OTLSHAPE_M_b8c603269952439b977cb103e5f76bdb_Date">
            <a:extLst>
              <a:ext uri="{FF2B5EF4-FFF2-40B4-BE49-F238E27FC236}">
                <a16:creationId xmlns:a16="http://schemas.microsoft.com/office/drawing/2014/main" id="{144B0951-A394-FE1F-7D56-BC8F5F84855C}"/>
              </a:ext>
            </a:extLst>
          </p:cNvPr>
          <p:cNvSpPr txBox="1"/>
          <p:nvPr>
            <p:custDataLst>
              <p:tags r:id="rId183"/>
            </p:custDataLst>
          </p:nvPr>
        </p:nvSpPr>
        <p:spPr>
          <a:xfrm>
            <a:off x="10825569" y="915295"/>
            <a:ext cx="386385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spc="-7">
                <a:solidFill>
                  <a:schemeClr val="bg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81" name="OTLSHAPE_TB_00000000000000000000000000000000_ScaleMarking1">
            <a:extLst>
              <a:ext uri="{FF2B5EF4-FFF2-40B4-BE49-F238E27FC236}">
                <a16:creationId xmlns:a16="http://schemas.microsoft.com/office/drawing/2014/main" id="{7A76CCC4-4CC7-CC17-0CD7-FC189CE03619}"/>
              </a:ext>
            </a:extLst>
          </p:cNvPr>
          <p:cNvSpPr txBox="1"/>
          <p:nvPr>
            <p:custDataLst>
              <p:tags r:id="rId184"/>
            </p:custDataLst>
          </p:nvPr>
        </p:nvSpPr>
        <p:spPr>
          <a:xfrm>
            <a:off x="7413663" y="1563870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spc="-20">
                <a:solidFill>
                  <a:schemeClr val="bg1"/>
                </a:solidFill>
                <a:latin typeface="Calibri" panose="020F0502020204030204" pitchFamily="34" charset="0"/>
              </a:rPr>
              <a:t>2025</a:t>
            </a:r>
          </a:p>
        </p:txBody>
      </p:sp>
      <p:sp>
        <p:nvSpPr>
          <p:cNvPr id="21" name="OTLSHAPE_SLT_cf25e7caeb934b75b1efd2db71905ad5_Shape">
            <a:extLst>
              <a:ext uri="{FF2B5EF4-FFF2-40B4-BE49-F238E27FC236}">
                <a16:creationId xmlns:a16="http://schemas.microsoft.com/office/drawing/2014/main" id="{3E4C459F-A483-C0A4-3B76-4BE5470AEA1D}"/>
              </a:ext>
            </a:extLst>
          </p:cNvPr>
          <p:cNvSpPr/>
          <p:nvPr>
            <p:custDataLst>
              <p:tags r:id="rId185"/>
            </p:custDataLst>
          </p:nvPr>
        </p:nvSpPr>
        <p:spPr>
          <a:xfrm>
            <a:off x="9127069" y="5593518"/>
            <a:ext cx="1099520" cy="307041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48" name="OTLSHAPE_SLT_47cbe89cdf5541999ae0d3ac526194f6_Title">
            <a:extLst>
              <a:ext uri="{FF2B5EF4-FFF2-40B4-BE49-F238E27FC236}">
                <a16:creationId xmlns:a16="http://schemas.microsoft.com/office/drawing/2014/main" id="{D3D761C9-D5AA-C1E3-FC76-BB3482940D46}"/>
              </a:ext>
            </a:extLst>
          </p:cNvPr>
          <p:cNvSpPr txBox="1"/>
          <p:nvPr>
            <p:custDataLst>
              <p:tags r:id="rId186"/>
            </p:custDataLst>
          </p:nvPr>
        </p:nvSpPr>
        <p:spPr>
          <a:xfrm>
            <a:off x="9251776" y="5678055"/>
            <a:ext cx="93294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spc="-4">
                <a:solidFill>
                  <a:schemeClr val="accent5"/>
                </a:solidFill>
                <a:latin typeface="Calibri" panose="020F0502020204030204" pitchFamily="34" charset="0"/>
              </a:rPr>
              <a:t>DAB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F7F1586B-8E39-723A-33EA-F35E6D9B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553" y="137012"/>
            <a:ext cx="10345600" cy="817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GANTT CHART</a:t>
            </a:r>
          </a:p>
        </p:txBody>
      </p:sp>
      <p:sp>
        <p:nvSpPr>
          <p:cNvPr id="23" name="Google Shape;443;p40">
            <a:extLst>
              <a:ext uri="{FF2B5EF4-FFF2-40B4-BE49-F238E27FC236}">
                <a16:creationId xmlns:a16="http://schemas.microsoft.com/office/drawing/2014/main" id="{48EC4C7A-96AA-3B6F-F875-2A1E2F9DE93E}"/>
              </a:ext>
            </a:extLst>
          </p:cNvPr>
          <p:cNvSpPr txBox="1">
            <a:spLocks/>
          </p:cNvSpPr>
          <p:nvPr/>
        </p:nvSpPr>
        <p:spPr>
          <a:xfrm>
            <a:off x="11296567" y="6312003"/>
            <a:ext cx="732367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z="1733"/>
              <a:pPr/>
              <a:t>38</a:t>
            </a:fld>
            <a:endParaRPr lang="en" sz="173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7628267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52FF-BED0-C2E1-722F-166EA0C0B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987DEC-B921-506F-204C-12EBB4DA9377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DE878-B52A-86D7-7462-4424D69359BD}"/>
              </a:ext>
            </a:extLst>
          </p:cNvPr>
          <p:cNvSpPr/>
          <p:nvPr/>
        </p:nvSpPr>
        <p:spPr>
          <a:xfrm>
            <a:off x="2892242" y="3105607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WORK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37F74-F518-6D00-2299-27EBD8412385}"/>
              </a:ext>
            </a:extLst>
          </p:cNvPr>
          <p:cNvSpPr/>
          <p:nvPr/>
        </p:nvSpPr>
        <p:spPr>
          <a:xfrm>
            <a:off x="2798457" y="4125515"/>
            <a:ext cx="64301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DIVISION </a:t>
            </a:r>
          </a:p>
        </p:txBody>
      </p:sp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CAF4A0E3-E453-7C5B-8F44-938F24325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722" y="1014047"/>
            <a:ext cx="1500554" cy="15005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2A81B-4682-1EB0-C1D8-44FF1942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21102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794809" y="1030889"/>
            <a:ext cx="47644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60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OUR TEAM</a:t>
            </a:r>
            <a:endParaRPr lang="en-LT" sz="6000" b="1" spc="60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6E588247-8025-6A2D-CB4B-080ADF6D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725" y="202858"/>
            <a:ext cx="957737" cy="95773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687B88-6A13-3D90-53A1-BA8C7610F8FB}"/>
              </a:ext>
            </a:extLst>
          </p:cNvPr>
          <p:cNvSpPr/>
          <p:nvPr/>
        </p:nvSpPr>
        <p:spPr>
          <a:xfrm>
            <a:off x="-17532" y="2832331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Raleway Black" pitchFamily="2" charset="0"/>
              </a:rPr>
              <a:t>DR. BILAL</a:t>
            </a:r>
          </a:p>
          <a:p>
            <a:pPr algn="ctr"/>
            <a:r>
              <a:rPr lang="en-US">
                <a:latin typeface="Raleway Black" pitchFamily="2" charset="0"/>
              </a:rPr>
              <a:t>ADVISOR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4AF9411-8F62-5F87-EEEC-52A0F88C6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8" y="5202851"/>
            <a:ext cx="579935" cy="57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13E7E-0014-2FDD-21D4-A4966D0DD5BF}"/>
              </a:ext>
            </a:extLst>
          </p:cNvPr>
          <p:cNvSpPr/>
          <p:nvPr/>
        </p:nvSpPr>
        <p:spPr>
          <a:xfrm>
            <a:off x="2441589" y="2769616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>
                <a:latin typeface="Raleway Black"/>
              </a:rPr>
              <a:t>SHEHARYAR FAISAL</a:t>
            </a:r>
          </a:p>
          <a:p>
            <a:pPr algn="ctr"/>
            <a:r>
              <a:rPr lang="en-US">
                <a:latin typeface="Raleway Black"/>
              </a:rPr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47C299-C6ED-2DB1-6A57-2ECE5F06FDEC}"/>
              </a:ext>
            </a:extLst>
          </p:cNvPr>
          <p:cNvSpPr/>
          <p:nvPr/>
        </p:nvSpPr>
        <p:spPr>
          <a:xfrm>
            <a:off x="7700748" y="1924417"/>
            <a:ext cx="1363489" cy="146500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2671ABE3-4395-E807-CBDD-313FA881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79" y="5150204"/>
            <a:ext cx="568888" cy="5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0D2197-975D-8471-878F-81FE39DB4E3F}"/>
              </a:ext>
            </a:extLst>
          </p:cNvPr>
          <p:cNvSpPr/>
          <p:nvPr/>
        </p:nvSpPr>
        <p:spPr>
          <a:xfrm>
            <a:off x="4903619" y="2699111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Raleway Black" pitchFamily="2" charset="0"/>
              </a:rPr>
              <a:t>M.ABDULLAH 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7A213E6D-E1D7-ED6E-05EC-19CCBE12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43" y="5116036"/>
            <a:ext cx="578706" cy="5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DBA20BD-CC46-E2A4-9BE1-6F5E8C55BBED}"/>
              </a:ext>
            </a:extLst>
          </p:cNvPr>
          <p:cNvSpPr/>
          <p:nvPr/>
        </p:nvSpPr>
        <p:spPr>
          <a:xfrm>
            <a:off x="9706479" y="2549621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Raleway Black" pitchFamily="2" charset="0"/>
              </a:rPr>
              <a:t>M.MUBASHIR</a:t>
            </a:r>
          </a:p>
          <a:p>
            <a:pPr algn="ctr"/>
            <a:r>
              <a:rPr lang="en-US">
                <a:latin typeface="Raleway Black" pitchFamily="2" charset="0"/>
              </a:rPr>
              <a:t>KHANZADA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6C51A3B2-3C28-08E7-5448-EFD7B144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54" y="5146706"/>
            <a:ext cx="548036" cy="5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605BEBE1-C3EB-EA20-244F-4550E5346A98}"/>
              </a:ext>
            </a:extLst>
          </p:cNvPr>
          <p:cNvSpPr/>
          <p:nvPr/>
        </p:nvSpPr>
        <p:spPr>
          <a:xfrm>
            <a:off x="7374929" y="2670418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Raleway Black" pitchFamily="2" charset="0"/>
              </a:rPr>
              <a:t>M.TAYYAB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2055" name="Picture 10">
            <a:extLst>
              <a:ext uri="{FF2B5EF4-FFF2-40B4-BE49-F238E27FC236}">
                <a16:creationId xmlns:a16="http://schemas.microsoft.com/office/drawing/2014/main" id="{F1A59BF0-6C09-DB5F-1D5D-1EB43A00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799" y="5158934"/>
            <a:ext cx="550822" cy="5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Oval 2056">
            <a:extLst>
              <a:ext uri="{FF2B5EF4-FFF2-40B4-BE49-F238E27FC236}">
                <a16:creationId xmlns:a16="http://schemas.microsoft.com/office/drawing/2014/main" id="{F043BD21-78B3-1E99-9512-5BAB18FA8781}"/>
              </a:ext>
            </a:extLst>
          </p:cNvPr>
          <p:cNvSpPr/>
          <p:nvPr/>
        </p:nvSpPr>
        <p:spPr>
          <a:xfrm>
            <a:off x="337416" y="2101321"/>
            <a:ext cx="1363489" cy="146500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E7019E45-CA11-FA33-4258-A88204B69B6B}"/>
              </a:ext>
            </a:extLst>
          </p:cNvPr>
          <p:cNvSpPr/>
          <p:nvPr/>
        </p:nvSpPr>
        <p:spPr>
          <a:xfrm>
            <a:off x="5201140" y="1988626"/>
            <a:ext cx="1363489" cy="1465009"/>
          </a:xfrm>
          <a:prstGeom prst="ellipse">
            <a:avLst/>
          </a:prstGeom>
          <a:blipFill>
            <a:blip r:embed="rId8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67891172-72CE-B7E2-8A3B-0713C0D8D2BA}"/>
              </a:ext>
            </a:extLst>
          </p:cNvPr>
          <p:cNvSpPr/>
          <p:nvPr/>
        </p:nvSpPr>
        <p:spPr>
          <a:xfrm>
            <a:off x="2694565" y="2105458"/>
            <a:ext cx="1363489" cy="1465009"/>
          </a:xfrm>
          <a:prstGeom prst="ellipse">
            <a:avLst/>
          </a:prstGeom>
          <a:blipFill>
            <a:blip r:embed="rId9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>
            <a:extLst>
              <a:ext uri="{FF2B5EF4-FFF2-40B4-BE49-F238E27FC236}">
                <a16:creationId xmlns:a16="http://schemas.microsoft.com/office/drawing/2014/main" id="{8879B179-4D64-5352-0C13-BEB3E9100330}"/>
              </a:ext>
            </a:extLst>
          </p:cNvPr>
          <p:cNvSpPr/>
          <p:nvPr/>
        </p:nvSpPr>
        <p:spPr>
          <a:xfrm>
            <a:off x="10118932" y="1960132"/>
            <a:ext cx="1363489" cy="1465009"/>
          </a:xfrm>
          <a:prstGeom prst="ellipse">
            <a:avLst/>
          </a:prstGeom>
          <a:blipFill>
            <a:blip r:embed="rId10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C4A64-E354-020C-F12D-C8B8B8C1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7" grpId="0" animBg="1"/>
      <p:bldP spid="14" grpId="0" animBg="1"/>
      <p:bldP spid="15" grpId="0" animBg="1"/>
      <p:bldP spid="15" grpId="1" animBg="1"/>
      <p:bldP spid="17" grpId="0" animBg="1"/>
      <p:bldP spid="20" grpId="0" animBg="1"/>
      <p:bldP spid="2051" grpId="0" animBg="1"/>
      <p:bldP spid="2057" grpId="0" animBg="1"/>
      <p:bldP spid="2057" grpId="1" animBg="1"/>
      <p:bldP spid="2060" grpId="0" animBg="1"/>
      <p:bldP spid="2060" grpId="1" animBg="1"/>
      <p:bldP spid="2061" grpId="0" animBg="1"/>
      <p:bldP spid="2061" grpId="1" animBg="1"/>
      <p:bldP spid="2062" grpId="0" animBg="1"/>
      <p:bldP spid="206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65B37-CEE4-30BF-9386-23849E5F8850}"/>
              </a:ext>
            </a:extLst>
          </p:cNvPr>
          <p:cNvSpPr/>
          <p:nvPr/>
        </p:nvSpPr>
        <p:spPr>
          <a:xfrm>
            <a:off x="1801379" y="346365"/>
            <a:ext cx="8112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WORK DIVISION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3069E-A2CE-867C-1FC4-D9407B5E9C72}"/>
              </a:ext>
            </a:extLst>
          </p:cNvPr>
          <p:cNvSpPr>
            <a:spLocks noGrp="1"/>
          </p:cNvSpPr>
          <p:nvPr/>
        </p:nvSpPr>
        <p:spPr>
          <a:xfrm>
            <a:off x="753362" y="2003680"/>
            <a:ext cx="3969736" cy="17866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5800" b="1" err="1">
                <a:solidFill>
                  <a:schemeClr val="bg1"/>
                </a:solidFill>
                <a:cs typeface="Calibri"/>
              </a:rPr>
              <a:t>Sheharyar</a:t>
            </a:r>
            <a:r>
              <a:rPr lang="en-GB" sz="5800" b="1">
                <a:solidFill>
                  <a:schemeClr val="bg1"/>
                </a:solidFill>
                <a:cs typeface="Calibri"/>
              </a:rPr>
              <a:t> Faisal</a:t>
            </a:r>
            <a:endParaRPr lang="en-US" sz="36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3600">
                <a:solidFill>
                  <a:schemeClr val="bg1"/>
                </a:solidFill>
                <a:cs typeface="Calibri" panose="020F0502020204030204"/>
              </a:rPr>
              <a:t>Simulation</a:t>
            </a:r>
          </a:p>
          <a:p>
            <a:r>
              <a:rPr lang="en-US" sz="3600">
                <a:solidFill>
                  <a:schemeClr val="bg1"/>
                </a:solidFill>
                <a:cs typeface="Calibri" panose="020F0502020204030204"/>
              </a:rPr>
              <a:t>Software modification</a:t>
            </a:r>
          </a:p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  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AF69262-9896-655F-2F5B-400163E49519}"/>
              </a:ext>
            </a:extLst>
          </p:cNvPr>
          <p:cNvSpPr>
            <a:spLocks noGrp="1"/>
          </p:cNvSpPr>
          <p:nvPr/>
        </p:nvSpPr>
        <p:spPr>
          <a:xfrm>
            <a:off x="4123437" y="62420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Electronics and Power Engineering Department- PNEC- NUST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3015A9-CEA2-A342-296A-A87EB070138F}"/>
              </a:ext>
            </a:extLst>
          </p:cNvPr>
          <p:cNvSpPr txBox="1">
            <a:spLocks/>
          </p:cNvSpPr>
          <p:nvPr/>
        </p:nvSpPr>
        <p:spPr>
          <a:xfrm>
            <a:off x="7468901" y="2003680"/>
            <a:ext cx="3969736" cy="1786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b="1">
                <a:solidFill>
                  <a:schemeClr val="bg1"/>
                </a:solidFill>
              </a:rPr>
              <a:t>Muhammad Tayyab</a:t>
            </a: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cs typeface="Calibri" panose="020F0502020204030204"/>
              </a:rPr>
              <a:t>Rover Navigation </a:t>
            </a: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cs typeface="Calibri" panose="020F0502020204030204"/>
              </a:rPr>
              <a:t>Simulation Model Setup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4EC1B9-1B41-6A8B-4BE2-067A03EE6726}"/>
              </a:ext>
            </a:extLst>
          </p:cNvPr>
          <p:cNvSpPr txBox="1">
            <a:spLocks/>
          </p:cNvSpPr>
          <p:nvPr/>
        </p:nvSpPr>
        <p:spPr>
          <a:xfrm>
            <a:off x="753362" y="3803462"/>
            <a:ext cx="4933019" cy="2448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>
                <a:solidFill>
                  <a:schemeClr val="bg1"/>
                </a:solidFill>
              </a:rPr>
              <a:t>Muhammad Abdullah</a:t>
            </a:r>
            <a:endParaRPr lang="en-US" sz="2800" b="1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Hardware and Software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Automation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cs typeface="Calibri"/>
              </a:rPr>
              <a:t>Control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7E25F-2859-788A-B582-D82A2FA45CA7}"/>
              </a:ext>
            </a:extLst>
          </p:cNvPr>
          <p:cNvSpPr txBox="1">
            <a:spLocks/>
          </p:cNvSpPr>
          <p:nvPr/>
        </p:nvSpPr>
        <p:spPr>
          <a:xfrm>
            <a:off x="7468901" y="3791510"/>
            <a:ext cx="3839581" cy="1775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b="1">
                <a:solidFill>
                  <a:schemeClr val="bg1"/>
                </a:solidFill>
              </a:rPr>
              <a:t>M. Mubashir Khanzada</a:t>
            </a:r>
            <a:endParaRPr lang="en-US" sz="26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Electrical Integration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Power distribution</a:t>
            </a:r>
            <a:r>
              <a:rPr lang="en-GB" sz="3200">
                <a:solidFill>
                  <a:schemeClr val="bg1"/>
                </a:solidFill>
              </a:rPr>
              <a:t> </a:t>
            </a:r>
            <a:endParaRPr lang="en-GB" sz="3200">
              <a:solidFill>
                <a:schemeClr val="bg1"/>
              </a:solidFill>
              <a:cs typeface="Calibri"/>
            </a:endParaRPr>
          </a:p>
          <a:p>
            <a:endParaRPr lang="en-GB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1990C-F23D-9F48-51EE-638F4794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4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65B37-CEE4-30BF-9386-23849E5F8850}"/>
              </a:ext>
            </a:extLst>
          </p:cNvPr>
          <p:cNvSpPr/>
          <p:nvPr/>
        </p:nvSpPr>
        <p:spPr>
          <a:xfrm>
            <a:off x="1801379" y="346365"/>
            <a:ext cx="811264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/>
              </a:rPr>
              <a:t> REFERENCES</a:t>
            </a:r>
            <a:endParaRPr lang="en-US" sz="6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F3F3-B6DE-52E1-9410-F467474CE58B}"/>
              </a:ext>
            </a:extLst>
          </p:cNvPr>
          <p:cNvSpPr txBox="1"/>
          <p:nvPr/>
        </p:nvSpPr>
        <p:spPr>
          <a:xfrm>
            <a:off x="1347536" y="1501858"/>
            <a:ext cx="95290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Kalaria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Dvij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et al. “WROOM: An Autonomous Driving Approach for Off-Road Navigation.” 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ArXiv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abs/2404.08855 (2024): n.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pag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Li,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Dianzhao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&amp; Auerbach, Paul &amp;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Okhrin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Ostap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(2024). Towards Autonomous Driving with Small-Scale Cars: A Survey of Recent Development. 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R. Hartanto and M.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Eich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"Reliable, cloud-based communication for multi-robot systems," 2014 IEEE International Conference on Technologies for Practical Robot Applications (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TePRA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), Woburn, MA, USA, 2014, pp. 1-8,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10.1109/TePRA.2014.6869142. keywords: {Robot sensing </a:t>
            </a:r>
            <a:r>
              <a:rPr lang="en-US" sz="1800" b="1" i="0" u="none" strike="noStrike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systems;Reliability;Couplings;Observers;OWL</a:t>
            </a: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}.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Snider, J.M. (2009). Automatic Steering Methods for Autonomous Automobile Path Tracking.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endParaRPr lang="en-US" b="0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4CEC6-AAB6-B0E4-FCB3-D4B2B8E5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toon characters on a black background&#10;&#10;Description automatically generated">
            <a:extLst>
              <a:ext uri="{FF2B5EF4-FFF2-40B4-BE49-F238E27FC236}">
                <a16:creationId xmlns:a16="http://schemas.microsoft.com/office/drawing/2014/main" id="{FA0751A4-1D71-C7BA-8B9D-7AB9B2DF6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1916260" y="819150"/>
            <a:ext cx="8077200" cy="5219700"/>
          </a:xfrm>
          <a:prstGeom prst="rect">
            <a:avLst/>
          </a:prstGeom>
        </p:spPr>
      </p:pic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2099156" y="2716235"/>
            <a:ext cx="7960400" cy="12278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Raleway Black" pitchFamily="2" charset="0"/>
              </a:rPr>
              <a:t>THANK YOU</a:t>
            </a:r>
          </a:p>
        </p:txBody>
      </p:sp>
      <p:sp>
        <p:nvSpPr>
          <p:cNvPr id="684" name="Google Shape;684;p35"/>
          <p:cNvSpPr/>
          <p:nvPr/>
        </p:nvSpPr>
        <p:spPr>
          <a:xfrm>
            <a:off x="2308491" y="681164"/>
            <a:ext cx="141932" cy="142053"/>
          </a:xfrm>
          <a:custGeom>
            <a:avLst/>
            <a:gdLst/>
            <a:ahLst/>
            <a:cxnLst/>
            <a:rect l="l" t="t" r="r" b="b"/>
            <a:pathLst>
              <a:path w="1175" h="1176" extrusionOk="0">
                <a:moveTo>
                  <a:pt x="588" y="241"/>
                </a:moveTo>
                <a:cubicBezTo>
                  <a:pt x="779" y="241"/>
                  <a:pt x="935" y="396"/>
                  <a:pt x="935" y="588"/>
                </a:cubicBezTo>
                <a:cubicBezTo>
                  <a:pt x="935" y="780"/>
                  <a:pt x="779" y="935"/>
                  <a:pt x="588" y="935"/>
                </a:cubicBezTo>
                <a:cubicBezTo>
                  <a:pt x="397" y="935"/>
                  <a:pt x="240" y="780"/>
                  <a:pt x="240" y="588"/>
                </a:cubicBezTo>
                <a:cubicBezTo>
                  <a:pt x="240" y="396"/>
                  <a:pt x="397" y="241"/>
                  <a:pt x="588" y="241"/>
                </a:cubicBezTo>
                <a:close/>
                <a:moveTo>
                  <a:pt x="588" y="1"/>
                </a:moveTo>
                <a:cubicBezTo>
                  <a:pt x="265" y="1"/>
                  <a:pt x="1" y="264"/>
                  <a:pt x="1" y="588"/>
                </a:cubicBezTo>
                <a:cubicBezTo>
                  <a:pt x="1" y="911"/>
                  <a:pt x="265" y="1175"/>
                  <a:pt x="588" y="1175"/>
                </a:cubicBezTo>
                <a:cubicBezTo>
                  <a:pt x="912" y="1175"/>
                  <a:pt x="1174" y="911"/>
                  <a:pt x="1174" y="588"/>
                </a:cubicBezTo>
                <a:cubicBezTo>
                  <a:pt x="1174" y="264"/>
                  <a:pt x="912" y="1"/>
                  <a:pt x="5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5" name="Google Shape;685;p35"/>
          <p:cNvSpPr/>
          <p:nvPr/>
        </p:nvSpPr>
        <p:spPr>
          <a:xfrm>
            <a:off x="10" y="331225"/>
            <a:ext cx="3097141" cy="1039064"/>
          </a:xfrm>
          <a:custGeom>
            <a:avLst/>
            <a:gdLst/>
            <a:ahLst/>
            <a:cxnLst/>
            <a:rect l="l" t="t" r="r" b="b"/>
            <a:pathLst>
              <a:path w="25640" h="8602" extrusionOk="0">
                <a:moveTo>
                  <a:pt x="1" y="1"/>
                </a:moveTo>
                <a:lnTo>
                  <a:pt x="1" y="240"/>
                </a:lnTo>
                <a:lnTo>
                  <a:pt x="11937" y="240"/>
                </a:lnTo>
                <a:lnTo>
                  <a:pt x="13374" y="1678"/>
                </a:lnTo>
                <a:lnTo>
                  <a:pt x="15052" y="1678"/>
                </a:lnTo>
                <a:lnTo>
                  <a:pt x="18376" y="5002"/>
                </a:lnTo>
                <a:lnTo>
                  <a:pt x="18376" y="6400"/>
                </a:lnTo>
                <a:lnTo>
                  <a:pt x="19504" y="7529"/>
                </a:lnTo>
                <a:lnTo>
                  <a:pt x="24397" y="7529"/>
                </a:lnTo>
                <a:lnTo>
                  <a:pt x="25470" y="8602"/>
                </a:lnTo>
                <a:lnTo>
                  <a:pt x="25640" y="8433"/>
                </a:lnTo>
                <a:lnTo>
                  <a:pt x="24496" y="7289"/>
                </a:lnTo>
                <a:lnTo>
                  <a:pt x="19604" y="7289"/>
                </a:lnTo>
                <a:lnTo>
                  <a:pt x="18615" y="6301"/>
                </a:lnTo>
                <a:lnTo>
                  <a:pt x="18615" y="4903"/>
                </a:lnTo>
                <a:lnTo>
                  <a:pt x="15151" y="1439"/>
                </a:lnTo>
                <a:lnTo>
                  <a:pt x="13473" y="1439"/>
                </a:lnTo>
                <a:lnTo>
                  <a:pt x="120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6" name="Google Shape;686;p35"/>
          <p:cNvSpPr/>
          <p:nvPr/>
        </p:nvSpPr>
        <p:spPr>
          <a:xfrm>
            <a:off x="823458" y="337143"/>
            <a:ext cx="3763437" cy="1083396"/>
          </a:xfrm>
          <a:custGeom>
            <a:avLst/>
            <a:gdLst/>
            <a:ahLst/>
            <a:cxnLst/>
            <a:rect l="l" t="t" r="r" b="b"/>
            <a:pathLst>
              <a:path w="31156" h="8969" extrusionOk="0">
                <a:moveTo>
                  <a:pt x="1" y="1"/>
                </a:moveTo>
                <a:lnTo>
                  <a:pt x="1" y="241"/>
                </a:lnTo>
                <a:lnTo>
                  <a:pt x="11537" y="241"/>
                </a:lnTo>
                <a:lnTo>
                  <a:pt x="18771" y="7474"/>
                </a:lnTo>
                <a:lnTo>
                  <a:pt x="23837" y="7474"/>
                </a:lnTo>
                <a:lnTo>
                  <a:pt x="25333" y="8969"/>
                </a:lnTo>
                <a:lnTo>
                  <a:pt x="31156" y="8969"/>
                </a:lnTo>
                <a:lnTo>
                  <a:pt x="31156" y="8729"/>
                </a:lnTo>
                <a:lnTo>
                  <a:pt x="25432" y="8729"/>
                </a:lnTo>
                <a:lnTo>
                  <a:pt x="23937" y="7235"/>
                </a:lnTo>
                <a:lnTo>
                  <a:pt x="18870" y="7235"/>
                </a:lnTo>
                <a:lnTo>
                  <a:pt x="11671" y="36"/>
                </a:lnTo>
                <a:lnTo>
                  <a:pt x="116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7" name="Google Shape;687;p35"/>
          <p:cNvSpPr/>
          <p:nvPr/>
        </p:nvSpPr>
        <p:spPr>
          <a:xfrm>
            <a:off x="10" y="630310"/>
            <a:ext cx="2572415" cy="1351556"/>
          </a:xfrm>
          <a:custGeom>
            <a:avLst/>
            <a:gdLst/>
            <a:ahLst/>
            <a:cxnLst/>
            <a:rect l="l" t="t" r="r" b="b"/>
            <a:pathLst>
              <a:path w="21296" h="11189" extrusionOk="0">
                <a:moveTo>
                  <a:pt x="1" y="1"/>
                </a:moveTo>
                <a:lnTo>
                  <a:pt x="1" y="240"/>
                </a:lnTo>
                <a:lnTo>
                  <a:pt x="10579" y="240"/>
                </a:lnTo>
                <a:lnTo>
                  <a:pt x="15619" y="5281"/>
                </a:lnTo>
                <a:lnTo>
                  <a:pt x="15619" y="6800"/>
                </a:lnTo>
                <a:lnTo>
                  <a:pt x="17527" y="8708"/>
                </a:lnTo>
                <a:lnTo>
                  <a:pt x="18646" y="8708"/>
                </a:lnTo>
                <a:lnTo>
                  <a:pt x="21126" y="11188"/>
                </a:lnTo>
                <a:lnTo>
                  <a:pt x="21296" y="11019"/>
                </a:lnTo>
                <a:lnTo>
                  <a:pt x="18745" y="8468"/>
                </a:lnTo>
                <a:lnTo>
                  <a:pt x="17626" y="8468"/>
                </a:lnTo>
                <a:lnTo>
                  <a:pt x="15859" y="6700"/>
                </a:lnTo>
                <a:lnTo>
                  <a:pt x="15859" y="5182"/>
                </a:lnTo>
                <a:lnTo>
                  <a:pt x="106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35"/>
          <p:cNvSpPr/>
          <p:nvPr/>
        </p:nvSpPr>
        <p:spPr>
          <a:xfrm>
            <a:off x="10" y="1064441"/>
            <a:ext cx="2042495" cy="892663"/>
          </a:xfrm>
          <a:custGeom>
            <a:avLst/>
            <a:gdLst/>
            <a:ahLst/>
            <a:cxnLst/>
            <a:rect l="l" t="t" r="r" b="b"/>
            <a:pathLst>
              <a:path w="16909" h="7390" extrusionOk="0">
                <a:moveTo>
                  <a:pt x="1" y="1"/>
                </a:moveTo>
                <a:lnTo>
                  <a:pt x="1" y="241"/>
                </a:lnTo>
                <a:lnTo>
                  <a:pt x="3789" y="241"/>
                </a:lnTo>
                <a:lnTo>
                  <a:pt x="5417" y="1868"/>
                </a:lnTo>
                <a:lnTo>
                  <a:pt x="11218" y="1868"/>
                </a:lnTo>
                <a:lnTo>
                  <a:pt x="16739" y="7389"/>
                </a:lnTo>
                <a:lnTo>
                  <a:pt x="16908" y="7220"/>
                </a:lnTo>
                <a:lnTo>
                  <a:pt x="11317" y="1628"/>
                </a:lnTo>
                <a:lnTo>
                  <a:pt x="5516" y="1628"/>
                </a:lnTo>
                <a:lnTo>
                  <a:pt x="3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9" name="Google Shape;689;p35"/>
          <p:cNvSpPr/>
          <p:nvPr/>
        </p:nvSpPr>
        <p:spPr>
          <a:xfrm>
            <a:off x="1995154" y="1916397"/>
            <a:ext cx="141932" cy="141812"/>
          </a:xfrm>
          <a:custGeom>
            <a:avLst/>
            <a:gdLst/>
            <a:ahLst/>
            <a:cxnLst/>
            <a:rect l="l" t="t" r="r" b="b"/>
            <a:pathLst>
              <a:path w="1175" h="1174" extrusionOk="0">
                <a:moveTo>
                  <a:pt x="588" y="240"/>
                </a:moveTo>
                <a:cubicBezTo>
                  <a:pt x="779" y="240"/>
                  <a:pt x="935" y="396"/>
                  <a:pt x="935" y="587"/>
                </a:cubicBezTo>
                <a:cubicBezTo>
                  <a:pt x="935" y="779"/>
                  <a:pt x="779" y="934"/>
                  <a:pt x="588" y="934"/>
                </a:cubicBezTo>
                <a:cubicBezTo>
                  <a:pt x="396" y="934"/>
                  <a:pt x="240" y="779"/>
                  <a:pt x="240" y="587"/>
                </a:cubicBezTo>
                <a:cubicBezTo>
                  <a:pt x="240" y="396"/>
                  <a:pt x="396" y="240"/>
                  <a:pt x="588" y="240"/>
                </a:cubicBezTo>
                <a:close/>
                <a:moveTo>
                  <a:pt x="588" y="0"/>
                </a:moveTo>
                <a:cubicBezTo>
                  <a:pt x="264" y="0"/>
                  <a:pt x="1" y="264"/>
                  <a:pt x="1" y="587"/>
                </a:cubicBezTo>
                <a:cubicBezTo>
                  <a:pt x="1" y="911"/>
                  <a:pt x="264" y="1174"/>
                  <a:pt x="588" y="1174"/>
                </a:cubicBezTo>
                <a:cubicBezTo>
                  <a:pt x="912" y="1174"/>
                  <a:pt x="1174" y="911"/>
                  <a:pt x="1174" y="587"/>
                </a:cubicBezTo>
                <a:cubicBezTo>
                  <a:pt x="1174" y="264"/>
                  <a:pt x="912" y="0"/>
                  <a:pt x="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0" name="Google Shape;690;p35"/>
          <p:cNvSpPr/>
          <p:nvPr/>
        </p:nvSpPr>
        <p:spPr>
          <a:xfrm>
            <a:off x="3740375" y="1488305"/>
            <a:ext cx="112941" cy="113063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8" y="1"/>
                </a:moveTo>
                <a:cubicBezTo>
                  <a:pt x="210" y="1"/>
                  <a:pt x="1" y="210"/>
                  <a:pt x="1" y="468"/>
                </a:cubicBezTo>
                <a:cubicBezTo>
                  <a:pt x="1" y="726"/>
                  <a:pt x="210" y="935"/>
                  <a:pt x="468" y="935"/>
                </a:cubicBezTo>
                <a:cubicBezTo>
                  <a:pt x="726" y="935"/>
                  <a:pt x="935" y="726"/>
                  <a:pt x="935" y="468"/>
                </a:cubicBezTo>
                <a:cubicBezTo>
                  <a:pt x="935" y="210"/>
                  <a:pt x="726" y="1"/>
                  <a:pt x="4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1" name="Google Shape;691;p35"/>
          <p:cNvSpPr/>
          <p:nvPr/>
        </p:nvSpPr>
        <p:spPr>
          <a:xfrm>
            <a:off x="280976" y="751345"/>
            <a:ext cx="95305" cy="95185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2" name="Google Shape;692;p35"/>
          <p:cNvSpPr/>
          <p:nvPr/>
        </p:nvSpPr>
        <p:spPr>
          <a:xfrm>
            <a:off x="420976" y="751345"/>
            <a:ext cx="95185" cy="95185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7" y="788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3" name="Google Shape;693;p35"/>
          <p:cNvSpPr/>
          <p:nvPr/>
        </p:nvSpPr>
        <p:spPr>
          <a:xfrm>
            <a:off x="560854" y="751345"/>
            <a:ext cx="95185" cy="95185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0" y="0"/>
                </a:moveTo>
                <a:lnTo>
                  <a:pt x="0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4" name="Google Shape;694;p35"/>
          <p:cNvSpPr/>
          <p:nvPr/>
        </p:nvSpPr>
        <p:spPr>
          <a:xfrm>
            <a:off x="700733" y="751345"/>
            <a:ext cx="95185" cy="95185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5" name="Google Shape;695;p35"/>
          <p:cNvSpPr/>
          <p:nvPr/>
        </p:nvSpPr>
        <p:spPr>
          <a:xfrm>
            <a:off x="840612" y="751345"/>
            <a:ext cx="95305" cy="95185"/>
          </a:xfrm>
          <a:custGeom>
            <a:avLst/>
            <a:gdLst/>
            <a:ahLst/>
            <a:cxnLst/>
            <a:rect l="l" t="t" r="r" b="b"/>
            <a:pathLst>
              <a:path w="789" h="788" extrusionOk="0">
                <a:moveTo>
                  <a:pt x="1" y="0"/>
                </a:moveTo>
                <a:lnTo>
                  <a:pt x="1" y="788"/>
                </a:lnTo>
                <a:lnTo>
                  <a:pt x="788" y="788"/>
                </a:lnTo>
                <a:lnTo>
                  <a:pt x="7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6" name="Google Shape;696;p35"/>
          <p:cNvSpPr/>
          <p:nvPr/>
        </p:nvSpPr>
        <p:spPr>
          <a:xfrm>
            <a:off x="129259" y="1648839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7" name="Google Shape;697;p35"/>
          <p:cNvSpPr/>
          <p:nvPr/>
        </p:nvSpPr>
        <p:spPr>
          <a:xfrm>
            <a:off x="225652" y="1648839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8" name="Google Shape;698;p35"/>
          <p:cNvSpPr/>
          <p:nvPr/>
        </p:nvSpPr>
        <p:spPr>
          <a:xfrm>
            <a:off x="273485" y="1648839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99" name="Google Shape;699;p35"/>
          <p:cNvSpPr/>
          <p:nvPr/>
        </p:nvSpPr>
        <p:spPr>
          <a:xfrm>
            <a:off x="321561" y="1648839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0" name="Google Shape;700;p35"/>
          <p:cNvSpPr/>
          <p:nvPr/>
        </p:nvSpPr>
        <p:spPr>
          <a:xfrm>
            <a:off x="372657" y="1648839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1" name="Google Shape;701;p35"/>
          <p:cNvSpPr/>
          <p:nvPr/>
        </p:nvSpPr>
        <p:spPr>
          <a:xfrm>
            <a:off x="410828" y="1648839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2" name="Google Shape;702;p35"/>
          <p:cNvSpPr/>
          <p:nvPr/>
        </p:nvSpPr>
        <p:spPr>
          <a:xfrm>
            <a:off x="565684" y="1648839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3" name="Google Shape;703;p35"/>
          <p:cNvSpPr/>
          <p:nvPr/>
        </p:nvSpPr>
        <p:spPr>
          <a:xfrm>
            <a:off x="474607" y="1648839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4" name="Google Shape;704;p35"/>
          <p:cNvSpPr/>
          <p:nvPr/>
        </p:nvSpPr>
        <p:spPr>
          <a:xfrm>
            <a:off x="610136" y="1648839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5" name="Google Shape;705;p35"/>
          <p:cNvSpPr/>
          <p:nvPr/>
        </p:nvSpPr>
        <p:spPr>
          <a:xfrm>
            <a:off x="805097" y="1348668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0" y="1"/>
                </a:moveTo>
                <a:lnTo>
                  <a:pt x="0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6" name="Google Shape;706;p35"/>
          <p:cNvSpPr/>
          <p:nvPr/>
        </p:nvSpPr>
        <p:spPr>
          <a:xfrm>
            <a:off x="901491" y="1348668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Google Shape;707;p35"/>
          <p:cNvSpPr/>
          <p:nvPr/>
        </p:nvSpPr>
        <p:spPr>
          <a:xfrm>
            <a:off x="949324" y="1348668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2" y="2031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8" name="Google Shape;708;p35"/>
          <p:cNvSpPr/>
          <p:nvPr/>
        </p:nvSpPr>
        <p:spPr>
          <a:xfrm>
            <a:off x="997400" y="1348668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9" name="Google Shape;709;p35"/>
          <p:cNvSpPr/>
          <p:nvPr/>
        </p:nvSpPr>
        <p:spPr>
          <a:xfrm>
            <a:off x="1048496" y="1348668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0" name="Google Shape;710;p35"/>
          <p:cNvSpPr/>
          <p:nvPr/>
        </p:nvSpPr>
        <p:spPr>
          <a:xfrm>
            <a:off x="1086667" y="1348668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1" name="Google Shape;711;p35"/>
          <p:cNvSpPr/>
          <p:nvPr/>
        </p:nvSpPr>
        <p:spPr>
          <a:xfrm>
            <a:off x="1241523" y="1348668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2" name="Google Shape;712;p35"/>
          <p:cNvSpPr/>
          <p:nvPr/>
        </p:nvSpPr>
        <p:spPr>
          <a:xfrm>
            <a:off x="1150445" y="1348668"/>
            <a:ext cx="18240" cy="245331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3" name="Google Shape;713;p35"/>
          <p:cNvSpPr/>
          <p:nvPr/>
        </p:nvSpPr>
        <p:spPr>
          <a:xfrm>
            <a:off x="1285975" y="1348668"/>
            <a:ext cx="18360" cy="245331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4" name="Google Shape;714;p35"/>
          <p:cNvSpPr/>
          <p:nvPr/>
        </p:nvSpPr>
        <p:spPr>
          <a:xfrm>
            <a:off x="78768" y="394037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5" name="Google Shape;715;p35"/>
          <p:cNvSpPr/>
          <p:nvPr/>
        </p:nvSpPr>
        <p:spPr>
          <a:xfrm>
            <a:off x="169725" y="389205"/>
            <a:ext cx="58585" cy="58464"/>
          </a:xfrm>
          <a:custGeom>
            <a:avLst/>
            <a:gdLst/>
            <a:ahLst/>
            <a:cxnLst/>
            <a:rect l="l" t="t" r="r" b="b"/>
            <a:pathLst>
              <a:path w="485" h="484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4"/>
                  <a:pt x="243" y="404"/>
                </a:cubicBezTo>
                <a:cubicBezTo>
                  <a:pt x="154" y="404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8"/>
                  <a:pt x="1" y="242"/>
                </a:cubicBezTo>
                <a:cubicBezTo>
                  <a:pt x="1" y="375"/>
                  <a:pt x="109" y="484"/>
                  <a:pt x="243" y="484"/>
                </a:cubicBezTo>
                <a:cubicBezTo>
                  <a:pt x="376" y="484"/>
                  <a:pt x="484" y="375"/>
                  <a:pt x="484" y="242"/>
                </a:cubicBezTo>
                <a:cubicBezTo>
                  <a:pt x="484" y="108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6" name="Google Shape;716;p35"/>
          <p:cNvSpPr/>
          <p:nvPr/>
        </p:nvSpPr>
        <p:spPr>
          <a:xfrm>
            <a:off x="270346" y="394037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7" name="Google Shape;717;p35"/>
          <p:cNvSpPr/>
          <p:nvPr/>
        </p:nvSpPr>
        <p:spPr>
          <a:xfrm>
            <a:off x="366256" y="394037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8" name="Google Shape;718;p35"/>
          <p:cNvSpPr/>
          <p:nvPr/>
        </p:nvSpPr>
        <p:spPr>
          <a:xfrm>
            <a:off x="462045" y="394037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9" name="Google Shape;719;p35"/>
          <p:cNvSpPr/>
          <p:nvPr/>
        </p:nvSpPr>
        <p:spPr>
          <a:xfrm>
            <a:off x="557833" y="394037"/>
            <a:ext cx="49043" cy="488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0" name="Google Shape;720;p35"/>
          <p:cNvSpPr/>
          <p:nvPr/>
        </p:nvSpPr>
        <p:spPr>
          <a:xfrm>
            <a:off x="1858537" y="195936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35"/>
          <p:cNvSpPr/>
          <p:nvPr/>
        </p:nvSpPr>
        <p:spPr>
          <a:xfrm>
            <a:off x="1949494" y="191106"/>
            <a:ext cx="58585" cy="58585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3"/>
                  <a:pt x="405" y="242"/>
                </a:cubicBezTo>
                <a:cubicBezTo>
                  <a:pt x="405" y="331"/>
                  <a:pt x="332" y="405"/>
                  <a:pt x="243" y="405"/>
                </a:cubicBezTo>
                <a:cubicBezTo>
                  <a:pt x="154" y="405"/>
                  <a:pt x="80" y="331"/>
                  <a:pt x="80" y="242"/>
                </a:cubicBezTo>
                <a:cubicBezTo>
                  <a:pt x="80" y="153"/>
                  <a:pt x="154" y="80"/>
                  <a:pt x="243" y="80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2" name="Google Shape;722;p35"/>
          <p:cNvSpPr/>
          <p:nvPr/>
        </p:nvSpPr>
        <p:spPr>
          <a:xfrm>
            <a:off x="2050113" y="195936"/>
            <a:ext cx="49043" cy="488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2" y="0"/>
                  <a:pt x="1" y="90"/>
                  <a:pt x="1" y="202"/>
                </a:cubicBezTo>
                <a:cubicBezTo>
                  <a:pt x="1" y="314"/>
                  <a:pt x="92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3" name="Google Shape;723;p35"/>
          <p:cNvSpPr/>
          <p:nvPr/>
        </p:nvSpPr>
        <p:spPr>
          <a:xfrm>
            <a:off x="2146025" y="195936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4" name="Google Shape;724;p35"/>
          <p:cNvSpPr/>
          <p:nvPr/>
        </p:nvSpPr>
        <p:spPr>
          <a:xfrm>
            <a:off x="2241814" y="195936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5" name="Google Shape;725;p35"/>
          <p:cNvSpPr/>
          <p:nvPr/>
        </p:nvSpPr>
        <p:spPr>
          <a:xfrm>
            <a:off x="2337603" y="195936"/>
            <a:ext cx="49043" cy="48800"/>
          </a:xfrm>
          <a:custGeom>
            <a:avLst/>
            <a:gdLst/>
            <a:ahLst/>
            <a:cxnLst/>
            <a:rect l="l" t="t" r="r" b="b"/>
            <a:pathLst>
              <a:path w="406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6" name="Google Shape;726;p35"/>
          <p:cNvSpPr/>
          <p:nvPr/>
        </p:nvSpPr>
        <p:spPr>
          <a:xfrm>
            <a:off x="2478932" y="195936"/>
            <a:ext cx="48921" cy="48800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0" y="90"/>
                  <a:pt x="0" y="202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7" name="Google Shape;727;p35"/>
          <p:cNvSpPr/>
          <p:nvPr/>
        </p:nvSpPr>
        <p:spPr>
          <a:xfrm>
            <a:off x="10" y="956331"/>
            <a:ext cx="3513999" cy="837776"/>
          </a:xfrm>
          <a:custGeom>
            <a:avLst/>
            <a:gdLst/>
            <a:ahLst/>
            <a:cxnLst/>
            <a:rect l="l" t="t" r="r" b="b"/>
            <a:pathLst>
              <a:path w="29091" h="7250" extrusionOk="0">
                <a:moveTo>
                  <a:pt x="1" y="1"/>
                </a:moveTo>
                <a:lnTo>
                  <a:pt x="1" y="81"/>
                </a:lnTo>
                <a:lnTo>
                  <a:pt x="10781" y="81"/>
                </a:lnTo>
                <a:lnTo>
                  <a:pt x="17938" y="7237"/>
                </a:lnTo>
                <a:lnTo>
                  <a:pt x="17949" y="7250"/>
                </a:lnTo>
                <a:lnTo>
                  <a:pt x="29090" y="7250"/>
                </a:lnTo>
                <a:lnTo>
                  <a:pt x="29090" y="7169"/>
                </a:lnTo>
                <a:lnTo>
                  <a:pt x="17982" y="7169"/>
                </a:lnTo>
                <a:lnTo>
                  <a:pt x="108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8" name="Google Shape;728;p35"/>
          <p:cNvSpPr/>
          <p:nvPr/>
        </p:nvSpPr>
        <p:spPr>
          <a:xfrm>
            <a:off x="10" y="175736"/>
            <a:ext cx="2963423" cy="847969"/>
          </a:xfrm>
          <a:custGeom>
            <a:avLst/>
            <a:gdLst/>
            <a:ahLst/>
            <a:cxnLst/>
            <a:rect l="l" t="t" r="r" b="b"/>
            <a:pathLst>
              <a:path w="24533" h="7020" extrusionOk="0">
                <a:moveTo>
                  <a:pt x="1" y="1"/>
                </a:moveTo>
                <a:lnTo>
                  <a:pt x="1" y="81"/>
                </a:lnTo>
                <a:lnTo>
                  <a:pt x="13460" y="81"/>
                </a:lnTo>
                <a:lnTo>
                  <a:pt x="20399" y="7019"/>
                </a:lnTo>
                <a:lnTo>
                  <a:pt x="24532" y="7019"/>
                </a:lnTo>
                <a:lnTo>
                  <a:pt x="24532" y="6940"/>
                </a:lnTo>
                <a:lnTo>
                  <a:pt x="20432" y="6940"/>
                </a:lnTo>
                <a:lnTo>
                  <a:pt x="134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9" name="Google Shape;729;p35"/>
          <p:cNvSpPr/>
          <p:nvPr/>
        </p:nvSpPr>
        <p:spPr>
          <a:xfrm>
            <a:off x="10" y="1215553"/>
            <a:ext cx="659773" cy="283019"/>
          </a:xfrm>
          <a:custGeom>
            <a:avLst/>
            <a:gdLst/>
            <a:ahLst/>
            <a:cxnLst/>
            <a:rect l="l" t="t" r="r" b="b"/>
            <a:pathLst>
              <a:path w="5462" h="2343" extrusionOk="0">
                <a:moveTo>
                  <a:pt x="1" y="1"/>
                </a:moveTo>
                <a:lnTo>
                  <a:pt x="1" y="81"/>
                </a:lnTo>
                <a:lnTo>
                  <a:pt x="3144" y="81"/>
                </a:lnTo>
                <a:lnTo>
                  <a:pt x="5406" y="2343"/>
                </a:lnTo>
                <a:lnTo>
                  <a:pt x="5461" y="2286"/>
                </a:lnTo>
                <a:lnTo>
                  <a:pt x="31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Google Shape;730;p35"/>
          <p:cNvSpPr/>
          <p:nvPr/>
        </p:nvSpPr>
        <p:spPr>
          <a:xfrm>
            <a:off x="631880" y="1470790"/>
            <a:ext cx="49043" cy="48921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1" name="Google Shape;731;p35"/>
          <p:cNvSpPr/>
          <p:nvPr/>
        </p:nvSpPr>
        <p:spPr>
          <a:xfrm flipH="1">
            <a:off x="9739905" y="4324050"/>
            <a:ext cx="2501083" cy="1337657"/>
          </a:xfrm>
          <a:custGeom>
            <a:avLst/>
            <a:gdLst/>
            <a:ahLst/>
            <a:cxnLst/>
            <a:rect l="l" t="t" r="r" b="b"/>
            <a:pathLst>
              <a:path w="22609" h="12092" extrusionOk="0">
                <a:moveTo>
                  <a:pt x="21237" y="0"/>
                </a:moveTo>
                <a:lnTo>
                  <a:pt x="16774" y="4464"/>
                </a:lnTo>
                <a:lnTo>
                  <a:pt x="13175" y="4464"/>
                </a:lnTo>
                <a:lnTo>
                  <a:pt x="5786" y="11852"/>
                </a:lnTo>
                <a:lnTo>
                  <a:pt x="3809" y="11852"/>
                </a:lnTo>
                <a:lnTo>
                  <a:pt x="2291" y="10335"/>
                </a:lnTo>
                <a:lnTo>
                  <a:pt x="1" y="10335"/>
                </a:lnTo>
                <a:lnTo>
                  <a:pt x="1" y="10574"/>
                </a:lnTo>
                <a:lnTo>
                  <a:pt x="2192" y="10574"/>
                </a:lnTo>
                <a:lnTo>
                  <a:pt x="3710" y="12092"/>
                </a:lnTo>
                <a:lnTo>
                  <a:pt x="5886" y="12092"/>
                </a:lnTo>
                <a:lnTo>
                  <a:pt x="13273" y="4703"/>
                </a:lnTo>
                <a:lnTo>
                  <a:pt x="16873" y="4703"/>
                </a:lnTo>
                <a:lnTo>
                  <a:pt x="21336" y="241"/>
                </a:lnTo>
                <a:lnTo>
                  <a:pt x="22609" y="241"/>
                </a:lnTo>
                <a:lnTo>
                  <a:pt x="226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Google Shape;732;p35"/>
          <p:cNvSpPr/>
          <p:nvPr/>
        </p:nvSpPr>
        <p:spPr>
          <a:xfrm flipH="1">
            <a:off x="9896105" y="5396543"/>
            <a:ext cx="2344883" cy="830671"/>
          </a:xfrm>
          <a:custGeom>
            <a:avLst/>
            <a:gdLst/>
            <a:ahLst/>
            <a:cxnLst/>
            <a:rect l="l" t="t" r="r" b="b"/>
            <a:pathLst>
              <a:path w="21197" h="7509" extrusionOk="0">
                <a:moveTo>
                  <a:pt x="16250" y="1"/>
                </a:moveTo>
                <a:lnTo>
                  <a:pt x="14812" y="1439"/>
                </a:lnTo>
                <a:lnTo>
                  <a:pt x="11617" y="1439"/>
                </a:lnTo>
                <a:lnTo>
                  <a:pt x="5786" y="7270"/>
                </a:lnTo>
                <a:lnTo>
                  <a:pt x="1" y="7270"/>
                </a:lnTo>
                <a:lnTo>
                  <a:pt x="1" y="7509"/>
                </a:lnTo>
                <a:lnTo>
                  <a:pt x="5886" y="7509"/>
                </a:lnTo>
                <a:lnTo>
                  <a:pt x="11717" y="1678"/>
                </a:lnTo>
                <a:lnTo>
                  <a:pt x="14911" y="1678"/>
                </a:lnTo>
                <a:lnTo>
                  <a:pt x="16349" y="240"/>
                </a:lnTo>
                <a:lnTo>
                  <a:pt x="19524" y="240"/>
                </a:lnTo>
                <a:lnTo>
                  <a:pt x="21027" y="1743"/>
                </a:lnTo>
                <a:lnTo>
                  <a:pt x="21196" y="1573"/>
                </a:lnTo>
                <a:lnTo>
                  <a:pt x="19624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3" name="Google Shape;733;p35"/>
          <p:cNvSpPr/>
          <p:nvPr/>
        </p:nvSpPr>
        <p:spPr>
          <a:xfrm flipH="1">
            <a:off x="9806611" y="5556283"/>
            <a:ext cx="129872" cy="129983"/>
          </a:xfrm>
          <a:custGeom>
            <a:avLst/>
            <a:gdLst/>
            <a:ahLst/>
            <a:cxnLst/>
            <a:rect l="l" t="t" r="r" b="b"/>
            <a:pathLst>
              <a:path w="1174" h="1175" extrusionOk="0">
                <a:moveTo>
                  <a:pt x="587" y="240"/>
                </a:moveTo>
                <a:cubicBezTo>
                  <a:pt x="778" y="240"/>
                  <a:pt x="934" y="396"/>
                  <a:pt x="934" y="588"/>
                </a:cubicBezTo>
                <a:cubicBezTo>
                  <a:pt x="934" y="779"/>
                  <a:pt x="778" y="935"/>
                  <a:pt x="587" y="935"/>
                </a:cubicBezTo>
                <a:cubicBezTo>
                  <a:pt x="396" y="935"/>
                  <a:pt x="239" y="779"/>
                  <a:pt x="239" y="588"/>
                </a:cubicBezTo>
                <a:cubicBezTo>
                  <a:pt x="239" y="396"/>
                  <a:pt x="396" y="240"/>
                  <a:pt x="587" y="240"/>
                </a:cubicBezTo>
                <a:close/>
                <a:moveTo>
                  <a:pt x="587" y="1"/>
                </a:moveTo>
                <a:cubicBezTo>
                  <a:pt x="263" y="1"/>
                  <a:pt x="0" y="264"/>
                  <a:pt x="0" y="588"/>
                </a:cubicBezTo>
                <a:cubicBezTo>
                  <a:pt x="0" y="912"/>
                  <a:pt x="263" y="1174"/>
                  <a:pt x="587" y="1174"/>
                </a:cubicBezTo>
                <a:cubicBezTo>
                  <a:pt x="910" y="1174"/>
                  <a:pt x="1174" y="912"/>
                  <a:pt x="1174" y="588"/>
                </a:cubicBezTo>
                <a:cubicBezTo>
                  <a:pt x="1174" y="264"/>
                  <a:pt x="910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4" name="Google Shape;734;p35"/>
          <p:cNvSpPr/>
          <p:nvPr/>
        </p:nvSpPr>
        <p:spPr>
          <a:xfrm flipH="1">
            <a:off x="8830913" y="4892432"/>
            <a:ext cx="3410075" cy="1533019"/>
          </a:xfrm>
          <a:custGeom>
            <a:avLst/>
            <a:gdLst/>
            <a:ahLst/>
            <a:cxnLst/>
            <a:rect l="l" t="t" r="r" b="b"/>
            <a:pathLst>
              <a:path w="30826" h="13858" extrusionOk="0">
                <a:moveTo>
                  <a:pt x="30587" y="0"/>
                </a:moveTo>
                <a:lnTo>
                  <a:pt x="30587" y="2296"/>
                </a:lnTo>
                <a:lnTo>
                  <a:pt x="28550" y="4333"/>
                </a:lnTo>
                <a:lnTo>
                  <a:pt x="26453" y="4333"/>
                </a:lnTo>
                <a:lnTo>
                  <a:pt x="23038" y="7747"/>
                </a:lnTo>
                <a:lnTo>
                  <a:pt x="12615" y="7747"/>
                </a:lnTo>
                <a:lnTo>
                  <a:pt x="6745" y="13618"/>
                </a:lnTo>
                <a:lnTo>
                  <a:pt x="1" y="13618"/>
                </a:lnTo>
                <a:lnTo>
                  <a:pt x="1" y="13858"/>
                </a:lnTo>
                <a:lnTo>
                  <a:pt x="6844" y="13858"/>
                </a:lnTo>
                <a:lnTo>
                  <a:pt x="12715" y="7987"/>
                </a:lnTo>
                <a:lnTo>
                  <a:pt x="23138" y="7987"/>
                </a:lnTo>
                <a:lnTo>
                  <a:pt x="26553" y="4573"/>
                </a:lnTo>
                <a:lnTo>
                  <a:pt x="28649" y="4573"/>
                </a:lnTo>
                <a:lnTo>
                  <a:pt x="30826" y="2396"/>
                </a:lnTo>
                <a:lnTo>
                  <a:pt x="308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5" name="Google Shape;735;p35"/>
          <p:cNvSpPr/>
          <p:nvPr/>
        </p:nvSpPr>
        <p:spPr>
          <a:xfrm flipH="1">
            <a:off x="9677956" y="4718422"/>
            <a:ext cx="2563032" cy="1323276"/>
          </a:xfrm>
          <a:custGeom>
            <a:avLst/>
            <a:gdLst/>
            <a:ahLst/>
            <a:cxnLst/>
            <a:rect l="l" t="t" r="r" b="b"/>
            <a:pathLst>
              <a:path w="23169" h="11962" extrusionOk="0">
                <a:moveTo>
                  <a:pt x="20264" y="0"/>
                </a:moveTo>
                <a:lnTo>
                  <a:pt x="17367" y="2896"/>
                </a:lnTo>
                <a:lnTo>
                  <a:pt x="13733" y="2896"/>
                </a:lnTo>
                <a:lnTo>
                  <a:pt x="4908" y="11721"/>
                </a:lnTo>
                <a:lnTo>
                  <a:pt x="1" y="11721"/>
                </a:lnTo>
                <a:lnTo>
                  <a:pt x="1" y="11962"/>
                </a:lnTo>
                <a:lnTo>
                  <a:pt x="5007" y="11962"/>
                </a:lnTo>
                <a:lnTo>
                  <a:pt x="13833" y="3135"/>
                </a:lnTo>
                <a:lnTo>
                  <a:pt x="17467" y="3135"/>
                </a:lnTo>
                <a:lnTo>
                  <a:pt x="20362" y="240"/>
                </a:lnTo>
                <a:lnTo>
                  <a:pt x="23169" y="240"/>
                </a:lnTo>
                <a:lnTo>
                  <a:pt x="231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6" name="Google Shape;736;p35"/>
          <p:cNvSpPr/>
          <p:nvPr/>
        </p:nvSpPr>
        <p:spPr>
          <a:xfrm flipH="1">
            <a:off x="10263154" y="4992767"/>
            <a:ext cx="103433" cy="103544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1"/>
                  <a:pt x="0" y="468"/>
                </a:cubicBezTo>
                <a:cubicBezTo>
                  <a:pt x="0" y="727"/>
                  <a:pt x="210" y="935"/>
                  <a:pt x="467" y="935"/>
                </a:cubicBezTo>
                <a:cubicBezTo>
                  <a:pt x="725" y="935"/>
                  <a:pt x="934" y="727"/>
                  <a:pt x="934" y="468"/>
                </a:cubicBezTo>
                <a:cubicBezTo>
                  <a:pt x="934" y="211"/>
                  <a:pt x="725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7" name="Google Shape;737;p35"/>
          <p:cNvSpPr/>
          <p:nvPr/>
        </p:nvSpPr>
        <p:spPr>
          <a:xfrm flipH="1">
            <a:off x="8792417" y="4836788"/>
            <a:ext cx="103433" cy="103544"/>
          </a:xfrm>
          <a:custGeom>
            <a:avLst/>
            <a:gdLst/>
            <a:ahLst/>
            <a:cxnLst/>
            <a:rect l="l" t="t" r="r" b="b"/>
            <a:pathLst>
              <a:path w="935" h="936" extrusionOk="0">
                <a:moveTo>
                  <a:pt x="467" y="1"/>
                </a:moveTo>
                <a:cubicBezTo>
                  <a:pt x="210" y="1"/>
                  <a:pt x="0" y="210"/>
                  <a:pt x="0" y="468"/>
                </a:cubicBezTo>
                <a:cubicBezTo>
                  <a:pt x="0" y="726"/>
                  <a:pt x="210" y="935"/>
                  <a:pt x="467" y="935"/>
                </a:cubicBezTo>
                <a:cubicBezTo>
                  <a:pt x="726" y="935"/>
                  <a:pt x="934" y="726"/>
                  <a:pt x="934" y="468"/>
                </a:cubicBezTo>
                <a:cubicBezTo>
                  <a:pt x="934" y="210"/>
                  <a:pt x="726" y="1"/>
                  <a:pt x="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8" name="Google Shape;738;p35"/>
          <p:cNvSpPr/>
          <p:nvPr/>
        </p:nvSpPr>
        <p:spPr>
          <a:xfrm flipH="1">
            <a:off x="10986189" y="6344806"/>
            <a:ext cx="87060" cy="87060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9" name="Google Shape;739;p35"/>
          <p:cNvSpPr/>
          <p:nvPr/>
        </p:nvSpPr>
        <p:spPr>
          <a:xfrm flipH="1">
            <a:off x="10857976" y="6344806"/>
            <a:ext cx="87281" cy="87060"/>
          </a:xfrm>
          <a:custGeom>
            <a:avLst/>
            <a:gdLst/>
            <a:ahLst/>
            <a:cxnLst/>
            <a:rect l="l" t="t" r="r" b="b"/>
            <a:pathLst>
              <a:path w="789" h="787" extrusionOk="0">
                <a:moveTo>
                  <a:pt x="1" y="0"/>
                </a:moveTo>
                <a:lnTo>
                  <a:pt x="1" y="787"/>
                </a:lnTo>
                <a:lnTo>
                  <a:pt x="789" y="787"/>
                </a:lnTo>
                <a:lnTo>
                  <a:pt x="7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0" name="Google Shape;740;p35"/>
          <p:cNvSpPr/>
          <p:nvPr/>
        </p:nvSpPr>
        <p:spPr>
          <a:xfrm flipH="1">
            <a:off x="10729873" y="6344806"/>
            <a:ext cx="87171" cy="87060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1" y="0"/>
                </a:moveTo>
                <a:lnTo>
                  <a:pt x="1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1" name="Google Shape;741;p35"/>
          <p:cNvSpPr/>
          <p:nvPr/>
        </p:nvSpPr>
        <p:spPr>
          <a:xfrm flipH="1">
            <a:off x="10601772" y="6344806"/>
            <a:ext cx="87171" cy="87060"/>
          </a:xfrm>
          <a:custGeom>
            <a:avLst/>
            <a:gdLst/>
            <a:ahLst/>
            <a:cxnLst/>
            <a:rect l="l" t="t" r="r" b="b"/>
            <a:pathLst>
              <a:path w="788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2" name="Google Shape;742;p35"/>
          <p:cNvSpPr/>
          <p:nvPr/>
        </p:nvSpPr>
        <p:spPr>
          <a:xfrm flipH="1">
            <a:off x="10473670" y="6344806"/>
            <a:ext cx="87060" cy="87060"/>
          </a:xfrm>
          <a:custGeom>
            <a:avLst/>
            <a:gdLst/>
            <a:ahLst/>
            <a:cxnLst/>
            <a:rect l="l" t="t" r="r" b="b"/>
            <a:pathLst>
              <a:path w="787" h="787" extrusionOk="0">
                <a:moveTo>
                  <a:pt x="0" y="0"/>
                </a:moveTo>
                <a:lnTo>
                  <a:pt x="0" y="787"/>
                </a:lnTo>
                <a:lnTo>
                  <a:pt x="787" y="787"/>
                </a:lnTo>
                <a:lnTo>
                  <a:pt x="7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3" name="Google Shape;743;p35"/>
          <p:cNvSpPr/>
          <p:nvPr/>
        </p:nvSpPr>
        <p:spPr>
          <a:xfrm flipH="1">
            <a:off x="12024610" y="5268773"/>
            <a:ext cx="87060" cy="87281"/>
          </a:xfrm>
          <a:custGeom>
            <a:avLst/>
            <a:gdLst/>
            <a:ahLst/>
            <a:cxnLst/>
            <a:rect l="l" t="t" r="r" b="b"/>
            <a:pathLst>
              <a:path w="787" h="789" extrusionOk="0">
                <a:moveTo>
                  <a:pt x="0" y="1"/>
                </a:moveTo>
                <a:lnTo>
                  <a:pt x="0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4" name="Google Shape;744;p35"/>
          <p:cNvSpPr/>
          <p:nvPr/>
        </p:nvSpPr>
        <p:spPr>
          <a:xfrm flipH="1">
            <a:off x="11896397" y="5268773"/>
            <a:ext cx="87281" cy="87281"/>
          </a:xfrm>
          <a:custGeom>
            <a:avLst/>
            <a:gdLst/>
            <a:ahLst/>
            <a:cxnLst/>
            <a:rect l="l" t="t" r="r" b="b"/>
            <a:pathLst>
              <a:path w="789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5" name="Google Shape;745;p35"/>
          <p:cNvSpPr/>
          <p:nvPr/>
        </p:nvSpPr>
        <p:spPr>
          <a:xfrm flipH="1">
            <a:off x="11768295" y="5268773"/>
            <a:ext cx="87171" cy="8728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7" y="788"/>
                </a:lnTo>
                <a:lnTo>
                  <a:pt x="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6" name="Google Shape;746;p35"/>
          <p:cNvSpPr/>
          <p:nvPr/>
        </p:nvSpPr>
        <p:spPr>
          <a:xfrm flipH="1">
            <a:off x="11640192" y="5268773"/>
            <a:ext cx="87171" cy="8728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0" y="1"/>
                </a:moveTo>
                <a:lnTo>
                  <a:pt x="0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7" name="Google Shape;747;p35"/>
          <p:cNvSpPr/>
          <p:nvPr/>
        </p:nvSpPr>
        <p:spPr>
          <a:xfrm flipH="1">
            <a:off x="11512091" y="5268773"/>
            <a:ext cx="87171" cy="87281"/>
          </a:xfrm>
          <a:custGeom>
            <a:avLst/>
            <a:gdLst/>
            <a:ahLst/>
            <a:cxnLst/>
            <a:rect l="l" t="t" r="r" b="b"/>
            <a:pathLst>
              <a:path w="788" h="789" extrusionOk="0">
                <a:moveTo>
                  <a:pt x="1" y="1"/>
                </a:moveTo>
                <a:lnTo>
                  <a:pt x="1" y="788"/>
                </a:lnTo>
                <a:lnTo>
                  <a:pt x="788" y="788"/>
                </a:lnTo>
                <a:lnTo>
                  <a:pt x="78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8" name="Google Shape;748;p35"/>
          <p:cNvSpPr/>
          <p:nvPr/>
        </p:nvSpPr>
        <p:spPr>
          <a:xfrm flipH="1">
            <a:off x="12151826" y="5727861"/>
            <a:ext cx="16815" cy="224676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9" name="Google Shape;749;p35"/>
          <p:cNvSpPr/>
          <p:nvPr/>
        </p:nvSpPr>
        <p:spPr>
          <a:xfrm flipH="1">
            <a:off x="12063549" y="5727861"/>
            <a:ext cx="16815" cy="224676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0" name="Google Shape;750;p35"/>
          <p:cNvSpPr/>
          <p:nvPr/>
        </p:nvSpPr>
        <p:spPr>
          <a:xfrm flipH="1">
            <a:off x="12019741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1" name="Google Shape;751;p35"/>
          <p:cNvSpPr/>
          <p:nvPr/>
        </p:nvSpPr>
        <p:spPr>
          <a:xfrm flipH="1">
            <a:off x="11975824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2" name="Google Shape;752;p35"/>
          <p:cNvSpPr/>
          <p:nvPr/>
        </p:nvSpPr>
        <p:spPr>
          <a:xfrm flipH="1">
            <a:off x="11928920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3" name="Google Shape;753;p35"/>
          <p:cNvSpPr/>
          <p:nvPr/>
        </p:nvSpPr>
        <p:spPr>
          <a:xfrm flipH="1">
            <a:off x="11893963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0" y="2031"/>
                </a:lnTo>
                <a:lnTo>
                  <a:pt x="1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4" name="Google Shape;754;p35"/>
          <p:cNvSpPr/>
          <p:nvPr/>
        </p:nvSpPr>
        <p:spPr>
          <a:xfrm flipH="1">
            <a:off x="11752145" y="5727861"/>
            <a:ext cx="16815" cy="224676"/>
          </a:xfrm>
          <a:custGeom>
            <a:avLst/>
            <a:gdLst/>
            <a:ahLst/>
            <a:cxnLst/>
            <a:rect l="l" t="t" r="r" b="b"/>
            <a:pathLst>
              <a:path w="152" h="2031" extrusionOk="0">
                <a:moveTo>
                  <a:pt x="1" y="1"/>
                </a:moveTo>
                <a:lnTo>
                  <a:pt x="1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5" name="Google Shape;755;p35"/>
          <p:cNvSpPr/>
          <p:nvPr/>
        </p:nvSpPr>
        <p:spPr>
          <a:xfrm flipH="1">
            <a:off x="11835664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6" name="Google Shape;756;p35"/>
          <p:cNvSpPr/>
          <p:nvPr/>
        </p:nvSpPr>
        <p:spPr>
          <a:xfrm flipH="1">
            <a:off x="11711435" y="5727861"/>
            <a:ext cx="16704" cy="224676"/>
          </a:xfrm>
          <a:custGeom>
            <a:avLst/>
            <a:gdLst/>
            <a:ahLst/>
            <a:cxnLst/>
            <a:rect l="l" t="t" r="r" b="b"/>
            <a:pathLst>
              <a:path w="151" h="2031" extrusionOk="0">
                <a:moveTo>
                  <a:pt x="0" y="1"/>
                </a:moveTo>
                <a:lnTo>
                  <a:pt x="0" y="2031"/>
                </a:lnTo>
                <a:lnTo>
                  <a:pt x="151" y="2031"/>
                </a:lnTo>
                <a:lnTo>
                  <a:pt x="1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7" name="Google Shape;757;p35"/>
          <p:cNvSpPr/>
          <p:nvPr/>
        </p:nvSpPr>
        <p:spPr>
          <a:xfrm flipH="1">
            <a:off x="11503242" y="4287766"/>
            <a:ext cx="21572" cy="63276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8" name="Google Shape;758;p35"/>
          <p:cNvSpPr/>
          <p:nvPr/>
        </p:nvSpPr>
        <p:spPr>
          <a:xfrm flipH="1">
            <a:off x="11388967" y="4287766"/>
            <a:ext cx="21572" cy="63276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9" name="Google Shape;759;p35"/>
          <p:cNvSpPr/>
          <p:nvPr/>
        </p:nvSpPr>
        <p:spPr>
          <a:xfrm flipH="1">
            <a:off x="11332217" y="4287766"/>
            <a:ext cx="21683" cy="63276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0" name="Google Shape;760;p35"/>
          <p:cNvSpPr/>
          <p:nvPr/>
        </p:nvSpPr>
        <p:spPr>
          <a:xfrm flipH="1">
            <a:off x="11275469" y="4287766"/>
            <a:ext cx="21572" cy="63276"/>
          </a:xfrm>
          <a:custGeom>
            <a:avLst/>
            <a:gdLst/>
            <a:ahLst/>
            <a:cxnLst/>
            <a:rect l="l" t="t" r="r" b="b"/>
            <a:pathLst>
              <a:path w="195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5"/>
          <p:cNvSpPr/>
          <p:nvPr/>
        </p:nvSpPr>
        <p:spPr>
          <a:xfrm flipH="1">
            <a:off x="11214735" y="4287766"/>
            <a:ext cx="21683" cy="63276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0" y="0"/>
                </a:moveTo>
                <a:lnTo>
                  <a:pt x="0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35"/>
          <p:cNvSpPr/>
          <p:nvPr/>
        </p:nvSpPr>
        <p:spPr>
          <a:xfrm flipH="1">
            <a:off x="11169491" y="4287766"/>
            <a:ext cx="21683" cy="63276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Google Shape;763;p35"/>
          <p:cNvSpPr/>
          <p:nvPr/>
        </p:nvSpPr>
        <p:spPr>
          <a:xfrm flipH="1">
            <a:off x="10986188" y="4287766"/>
            <a:ext cx="21461" cy="63276"/>
          </a:xfrm>
          <a:custGeom>
            <a:avLst/>
            <a:gdLst/>
            <a:ahLst/>
            <a:cxnLst/>
            <a:rect l="l" t="t" r="r" b="b"/>
            <a:pathLst>
              <a:path w="194" h="572" extrusionOk="0">
                <a:moveTo>
                  <a:pt x="0" y="0"/>
                </a:moveTo>
                <a:lnTo>
                  <a:pt x="0" y="571"/>
                </a:lnTo>
                <a:lnTo>
                  <a:pt x="194" y="57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4" name="Google Shape;764;p35"/>
          <p:cNvSpPr/>
          <p:nvPr/>
        </p:nvSpPr>
        <p:spPr>
          <a:xfrm flipH="1">
            <a:off x="11094045" y="4287766"/>
            <a:ext cx="21683" cy="63276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6" y="571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5" name="Google Shape;765;p35"/>
          <p:cNvSpPr/>
          <p:nvPr/>
        </p:nvSpPr>
        <p:spPr>
          <a:xfrm flipH="1">
            <a:off x="10933309" y="4287766"/>
            <a:ext cx="21683" cy="63276"/>
          </a:xfrm>
          <a:custGeom>
            <a:avLst/>
            <a:gdLst/>
            <a:ahLst/>
            <a:cxnLst/>
            <a:rect l="l" t="t" r="r" b="b"/>
            <a:pathLst>
              <a:path w="196" h="572" extrusionOk="0">
                <a:moveTo>
                  <a:pt x="1" y="0"/>
                </a:moveTo>
                <a:lnTo>
                  <a:pt x="1" y="571"/>
                </a:lnTo>
                <a:lnTo>
                  <a:pt x="195" y="571"/>
                </a:lnTo>
                <a:lnTo>
                  <a:pt x="1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6" name="Google Shape;766;p35"/>
          <p:cNvSpPr/>
          <p:nvPr/>
        </p:nvSpPr>
        <p:spPr>
          <a:xfrm flipH="1">
            <a:off x="10668810" y="4037756"/>
            <a:ext cx="1639105" cy="393045"/>
          </a:xfrm>
          <a:custGeom>
            <a:avLst/>
            <a:gdLst/>
            <a:ahLst/>
            <a:cxnLst/>
            <a:rect l="l" t="t" r="r" b="b"/>
            <a:pathLst>
              <a:path w="14817" h="3553" extrusionOk="0">
                <a:moveTo>
                  <a:pt x="1" y="0"/>
                </a:moveTo>
                <a:lnTo>
                  <a:pt x="1" y="81"/>
                </a:lnTo>
                <a:lnTo>
                  <a:pt x="3098" y="81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7" name="Google Shape;767;p35"/>
          <p:cNvSpPr/>
          <p:nvPr/>
        </p:nvSpPr>
        <p:spPr>
          <a:xfrm flipH="1">
            <a:off x="10646352" y="4403919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2"/>
                </a:cubicBezTo>
                <a:cubicBezTo>
                  <a:pt x="0" y="314"/>
                  <a:pt x="91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8" name="Google Shape;768;p35"/>
          <p:cNvSpPr/>
          <p:nvPr/>
        </p:nvSpPr>
        <p:spPr>
          <a:xfrm flipH="1">
            <a:off x="10742595" y="4118732"/>
            <a:ext cx="1639216" cy="393045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1" y="0"/>
                </a:moveTo>
                <a:lnTo>
                  <a:pt x="1" y="80"/>
                </a:lnTo>
                <a:lnTo>
                  <a:pt x="3098" y="80"/>
                </a:lnTo>
                <a:lnTo>
                  <a:pt x="6569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9" name="Google Shape;769;p35"/>
          <p:cNvSpPr/>
          <p:nvPr/>
        </p:nvSpPr>
        <p:spPr>
          <a:xfrm flipH="1">
            <a:off x="10720249" y="4484896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35"/>
          <p:cNvSpPr/>
          <p:nvPr/>
        </p:nvSpPr>
        <p:spPr>
          <a:xfrm flipH="1">
            <a:off x="10816491" y="4199599"/>
            <a:ext cx="1639216" cy="393045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1"/>
                </a:moveTo>
                <a:lnTo>
                  <a:pt x="0" y="81"/>
                </a:lnTo>
                <a:lnTo>
                  <a:pt x="3098" y="81"/>
                </a:lnTo>
                <a:lnTo>
                  <a:pt x="6569" y="3553"/>
                </a:lnTo>
                <a:lnTo>
                  <a:pt x="14817" y="3553"/>
                </a:lnTo>
                <a:lnTo>
                  <a:pt x="14817" y="3473"/>
                </a:lnTo>
                <a:lnTo>
                  <a:pt x="6603" y="3473"/>
                </a:lnTo>
                <a:lnTo>
                  <a:pt x="3142" y="13"/>
                </a:lnTo>
                <a:lnTo>
                  <a:pt x="31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35"/>
          <p:cNvSpPr/>
          <p:nvPr/>
        </p:nvSpPr>
        <p:spPr>
          <a:xfrm flipH="1">
            <a:off x="10784521" y="4565762"/>
            <a:ext cx="44803" cy="44913"/>
          </a:xfrm>
          <a:custGeom>
            <a:avLst/>
            <a:gdLst/>
            <a:ahLst/>
            <a:cxnLst/>
            <a:rect l="l" t="t" r="r" b="b"/>
            <a:pathLst>
              <a:path w="405" h="406" extrusionOk="0">
                <a:moveTo>
                  <a:pt x="202" y="1"/>
                </a:moveTo>
                <a:cubicBezTo>
                  <a:pt x="91" y="1"/>
                  <a:pt x="1" y="92"/>
                  <a:pt x="1" y="203"/>
                </a:cubicBezTo>
                <a:cubicBezTo>
                  <a:pt x="1" y="314"/>
                  <a:pt x="91" y="405"/>
                  <a:pt x="202" y="405"/>
                </a:cubicBezTo>
                <a:cubicBezTo>
                  <a:pt x="314" y="405"/>
                  <a:pt x="405" y="314"/>
                  <a:pt x="405" y="203"/>
                </a:cubicBezTo>
                <a:cubicBezTo>
                  <a:pt x="405" y="92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2" name="Google Shape;772;p35"/>
          <p:cNvSpPr/>
          <p:nvPr/>
        </p:nvSpPr>
        <p:spPr>
          <a:xfrm flipH="1">
            <a:off x="10890388" y="4280575"/>
            <a:ext cx="1639216" cy="393045"/>
          </a:xfrm>
          <a:custGeom>
            <a:avLst/>
            <a:gdLst/>
            <a:ahLst/>
            <a:cxnLst/>
            <a:rect l="l" t="t" r="r" b="b"/>
            <a:pathLst>
              <a:path w="14818" h="3553" extrusionOk="0">
                <a:moveTo>
                  <a:pt x="0" y="0"/>
                </a:moveTo>
                <a:lnTo>
                  <a:pt x="0" y="81"/>
                </a:lnTo>
                <a:lnTo>
                  <a:pt x="3097" y="81"/>
                </a:lnTo>
                <a:lnTo>
                  <a:pt x="6570" y="3552"/>
                </a:lnTo>
                <a:lnTo>
                  <a:pt x="14817" y="3552"/>
                </a:lnTo>
                <a:lnTo>
                  <a:pt x="14817" y="3473"/>
                </a:lnTo>
                <a:lnTo>
                  <a:pt x="6603" y="3473"/>
                </a:lnTo>
                <a:lnTo>
                  <a:pt x="3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3" name="Google Shape;773;p35"/>
          <p:cNvSpPr/>
          <p:nvPr/>
        </p:nvSpPr>
        <p:spPr>
          <a:xfrm flipH="1">
            <a:off x="10868153" y="4646737"/>
            <a:ext cx="44692" cy="44803"/>
          </a:xfrm>
          <a:custGeom>
            <a:avLst/>
            <a:gdLst/>
            <a:ahLst/>
            <a:cxnLst/>
            <a:rect l="l" t="t" r="r" b="b"/>
            <a:pathLst>
              <a:path w="404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4" y="314"/>
                  <a:pt x="404" y="202"/>
                </a:cubicBezTo>
                <a:cubicBezTo>
                  <a:pt x="404" y="91"/>
                  <a:pt x="314" y="1"/>
                  <a:pt x="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4" name="Google Shape;774;p35"/>
          <p:cNvSpPr/>
          <p:nvPr/>
        </p:nvSpPr>
        <p:spPr>
          <a:xfrm flipH="1">
            <a:off x="12057796" y="4771189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0" y="0"/>
                  <a:pt x="0" y="91"/>
                  <a:pt x="0" y="203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5" name="Google Shape;775;p35"/>
          <p:cNvSpPr/>
          <p:nvPr/>
        </p:nvSpPr>
        <p:spPr>
          <a:xfrm flipH="1">
            <a:off x="11965647" y="4766653"/>
            <a:ext cx="53652" cy="53763"/>
          </a:xfrm>
          <a:custGeom>
            <a:avLst/>
            <a:gdLst/>
            <a:ahLst/>
            <a:cxnLst/>
            <a:rect l="l" t="t" r="r" b="b"/>
            <a:pathLst>
              <a:path w="485" h="486" extrusionOk="0">
                <a:moveTo>
                  <a:pt x="243" y="81"/>
                </a:moveTo>
                <a:cubicBezTo>
                  <a:pt x="332" y="81"/>
                  <a:pt x="404" y="154"/>
                  <a:pt x="404" y="244"/>
                </a:cubicBezTo>
                <a:cubicBezTo>
                  <a:pt x="404" y="333"/>
                  <a:pt x="332" y="405"/>
                  <a:pt x="243" y="405"/>
                </a:cubicBezTo>
                <a:cubicBezTo>
                  <a:pt x="153" y="405"/>
                  <a:pt x="80" y="333"/>
                  <a:pt x="80" y="244"/>
                </a:cubicBezTo>
                <a:cubicBezTo>
                  <a:pt x="80" y="154"/>
                  <a:pt x="153" y="81"/>
                  <a:pt x="243" y="81"/>
                </a:cubicBezTo>
                <a:close/>
                <a:moveTo>
                  <a:pt x="243" y="1"/>
                </a:moveTo>
                <a:cubicBezTo>
                  <a:pt x="109" y="1"/>
                  <a:pt x="1" y="110"/>
                  <a:pt x="1" y="244"/>
                </a:cubicBezTo>
                <a:cubicBezTo>
                  <a:pt x="1" y="376"/>
                  <a:pt x="109" y="486"/>
                  <a:pt x="243" y="486"/>
                </a:cubicBezTo>
                <a:cubicBezTo>
                  <a:pt x="376" y="486"/>
                  <a:pt x="484" y="376"/>
                  <a:pt x="484" y="244"/>
                </a:cubicBezTo>
                <a:cubicBezTo>
                  <a:pt x="484" y="110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6" name="Google Shape;776;p35"/>
          <p:cNvSpPr/>
          <p:nvPr/>
        </p:nvSpPr>
        <p:spPr>
          <a:xfrm flipH="1">
            <a:off x="11882347" y="4771189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1" y="91"/>
                  <a:pt x="1" y="203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5" y="314"/>
                  <a:pt x="405" y="203"/>
                </a:cubicBezTo>
                <a:cubicBezTo>
                  <a:pt x="405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7" name="Google Shape;777;p35"/>
          <p:cNvSpPr/>
          <p:nvPr/>
        </p:nvSpPr>
        <p:spPr>
          <a:xfrm flipH="1">
            <a:off x="11794623" y="4771189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3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3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8" name="Google Shape;778;p35"/>
          <p:cNvSpPr/>
          <p:nvPr/>
        </p:nvSpPr>
        <p:spPr>
          <a:xfrm flipH="1">
            <a:off x="11706788" y="4771189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0"/>
                </a:moveTo>
                <a:cubicBezTo>
                  <a:pt x="91" y="0"/>
                  <a:pt x="0" y="91"/>
                  <a:pt x="0" y="203"/>
                </a:cubicBezTo>
                <a:cubicBezTo>
                  <a:pt x="0" y="314"/>
                  <a:pt x="91" y="404"/>
                  <a:pt x="202" y="404"/>
                </a:cubicBezTo>
                <a:cubicBezTo>
                  <a:pt x="314" y="404"/>
                  <a:pt x="404" y="314"/>
                  <a:pt x="404" y="203"/>
                </a:cubicBezTo>
                <a:cubicBezTo>
                  <a:pt x="404" y="91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9" name="Google Shape;779;p35"/>
          <p:cNvSpPr/>
          <p:nvPr/>
        </p:nvSpPr>
        <p:spPr>
          <a:xfrm flipH="1">
            <a:off x="11619065" y="4771189"/>
            <a:ext cx="44913" cy="44803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4" y="0"/>
                </a:moveTo>
                <a:cubicBezTo>
                  <a:pt x="92" y="0"/>
                  <a:pt x="1" y="91"/>
                  <a:pt x="1" y="203"/>
                </a:cubicBezTo>
                <a:cubicBezTo>
                  <a:pt x="1" y="314"/>
                  <a:pt x="92" y="404"/>
                  <a:pt x="204" y="404"/>
                </a:cubicBezTo>
                <a:cubicBezTo>
                  <a:pt x="315" y="404"/>
                  <a:pt x="405" y="314"/>
                  <a:pt x="405" y="203"/>
                </a:cubicBezTo>
                <a:cubicBezTo>
                  <a:pt x="405" y="91"/>
                  <a:pt x="315" y="0"/>
                  <a:pt x="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0" name="Google Shape;780;p35"/>
          <p:cNvSpPr/>
          <p:nvPr/>
        </p:nvSpPr>
        <p:spPr>
          <a:xfrm flipH="1">
            <a:off x="10798792" y="5290012"/>
            <a:ext cx="44803" cy="44803"/>
          </a:xfrm>
          <a:custGeom>
            <a:avLst/>
            <a:gdLst/>
            <a:ahLst/>
            <a:cxnLst/>
            <a:rect l="l" t="t" r="r" b="b"/>
            <a:pathLst>
              <a:path w="405" h="405" extrusionOk="0">
                <a:moveTo>
                  <a:pt x="202" y="1"/>
                </a:moveTo>
                <a:cubicBezTo>
                  <a:pt x="90" y="1"/>
                  <a:pt x="0" y="91"/>
                  <a:pt x="0" y="202"/>
                </a:cubicBezTo>
                <a:cubicBezTo>
                  <a:pt x="0" y="314"/>
                  <a:pt x="90" y="405"/>
                  <a:pt x="202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1" name="Google Shape;781;p35"/>
          <p:cNvSpPr/>
          <p:nvPr/>
        </p:nvSpPr>
        <p:spPr>
          <a:xfrm flipH="1">
            <a:off x="10706643" y="5285587"/>
            <a:ext cx="53652" cy="53652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2" name="Google Shape;782;p35"/>
          <p:cNvSpPr/>
          <p:nvPr/>
        </p:nvSpPr>
        <p:spPr>
          <a:xfrm flipH="1">
            <a:off x="10623233" y="5290012"/>
            <a:ext cx="44913" cy="44803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1" y="1"/>
                  <a:pt x="1" y="91"/>
                  <a:pt x="1" y="202"/>
                </a:cubicBezTo>
                <a:cubicBezTo>
                  <a:pt x="1" y="314"/>
                  <a:pt x="91" y="405"/>
                  <a:pt x="203" y="405"/>
                </a:cubicBezTo>
                <a:cubicBezTo>
                  <a:pt x="314" y="405"/>
                  <a:pt x="405" y="314"/>
                  <a:pt x="405" y="202"/>
                </a:cubicBezTo>
                <a:cubicBezTo>
                  <a:pt x="405" y="91"/>
                  <a:pt x="314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3" name="Google Shape;783;p35"/>
          <p:cNvSpPr/>
          <p:nvPr/>
        </p:nvSpPr>
        <p:spPr>
          <a:xfrm flipH="1">
            <a:off x="10535509" y="5290012"/>
            <a:ext cx="44913" cy="44803"/>
          </a:xfrm>
          <a:custGeom>
            <a:avLst/>
            <a:gdLst/>
            <a:ahLst/>
            <a:cxnLst/>
            <a:rect l="l" t="t" r="r" b="b"/>
            <a:pathLst>
              <a:path w="406" h="405" extrusionOk="0">
                <a:moveTo>
                  <a:pt x="203" y="1"/>
                </a:moveTo>
                <a:cubicBezTo>
                  <a:pt x="92" y="1"/>
                  <a:pt x="1" y="91"/>
                  <a:pt x="1" y="202"/>
                </a:cubicBezTo>
                <a:cubicBezTo>
                  <a:pt x="1" y="314"/>
                  <a:pt x="92" y="405"/>
                  <a:pt x="203" y="405"/>
                </a:cubicBezTo>
                <a:cubicBezTo>
                  <a:pt x="315" y="405"/>
                  <a:pt x="405" y="314"/>
                  <a:pt x="405" y="202"/>
                </a:cubicBezTo>
                <a:cubicBezTo>
                  <a:pt x="405" y="91"/>
                  <a:pt x="315" y="1"/>
                  <a:pt x="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4" name="Google Shape;784;p35"/>
          <p:cNvSpPr/>
          <p:nvPr/>
        </p:nvSpPr>
        <p:spPr>
          <a:xfrm flipH="1">
            <a:off x="10443470" y="5285587"/>
            <a:ext cx="53541" cy="53652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1"/>
                </a:moveTo>
                <a:cubicBezTo>
                  <a:pt x="332" y="81"/>
                  <a:pt x="405" y="153"/>
                  <a:pt x="405" y="242"/>
                </a:cubicBezTo>
                <a:cubicBezTo>
                  <a:pt x="405" y="332"/>
                  <a:pt x="332" y="405"/>
                  <a:pt x="242" y="405"/>
                </a:cubicBezTo>
                <a:cubicBezTo>
                  <a:pt x="153" y="405"/>
                  <a:pt x="81" y="332"/>
                  <a:pt x="81" y="242"/>
                </a:cubicBezTo>
                <a:cubicBezTo>
                  <a:pt x="81" y="153"/>
                  <a:pt x="153" y="81"/>
                  <a:pt x="242" y="81"/>
                </a:cubicBezTo>
                <a:close/>
                <a:moveTo>
                  <a:pt x="242" y="0"/>
                </a:moveTo>
                <a:cubicBezTo>
                  <a:pt x="109" y="0"/>
                  <a:pt x="0" y="109"/>
                  <a:pt x="0" y="242"/>
                </a:cubicBezTo>
                <a:cubicBezTo>
                  <a:pt x="0" y="376"/>
                  <a:pt x="109" y="484"/>
                  <a:pt x="242" y="484"/>
                </a:cubicBezTo>
                <a:cubicBezTo>
                  <a:pt x="376" y="484"/>
                  <a:pt x="484" y="376"/>
                  <a:pt x="484" y="242"/>
                </a:cubicBezTo>
                <a:cubicBezTo>
                  <a:pt x="484" y="109"/>
                  <a:pt x="376" y="0"/>
                  <a:pt x="2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5" name="Google Shape;785;p35"/>
          <p:cNvSpPr/>
          <p:nvPr/>
        </p:nvSpPr>
        <p:spPr>
          <a:xfrm flipH="1">
            <a:off x="10355635" y="5285587"/>
            <a:ext cx="53652" cy="53652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1"/>
                </a:moveTo>
                <a:cubicBezTo>
                  <a:pt x="332" y="81"/>
                  <a:pt x="404" y="153"/>
                  <a:pt x="404" y="242"/>
                </a:cubicBezTo>
                <a:cubicBezTo>
                  <a:pt x="404" y="332"/>
                  <a:pt x="332" y="405"/>
                  <a:pt x="243" y="405"/>
                </a:cubicBezTo>
                <a:cubicBezTo>
                  <a:pt x="153" y="405"/>
                  <a:pt x="80" y="332"/>
                  <a:pt x="80" y="242"/>
                </a:cubicBezTo>
                <a:cubicBezTo>
                  <a:pt x="80" y="153"/>
                  <a:pt x="153" y="81"/>
                  <a:pt x="243" y="81"/>
                </a:cubicBezTo>
                <a:close/>
                <a:moveTo>
                  <a:pt x="243" y="0"/>
                </a:moveTo>
                <a:cubicBezTo>
                  <a:pt x="109" y="0"/>
                  <a:pt x="1" y="109"/>
                  <a:pt x="1" y="242"/>
                </a:cubicBezTo>
                <a:cubicBezTo>
                  <a:pt x="1" y="376"/>
                  <a:pt x="109" y="484"/>
                  <a:pt x="243" y="484"/>
                </a:cubicBezTo>
                <a:cubicBezTo>
                  <a:pt x="376" y="484"/>
                  <a:pt x="485" y="376"/>
                  <a:pt x="485" y="242"/>
                </a:cubicBezTo>
                <a:cubicBezTo>
                  <a:pt x="485" y="109"/>
                  <a:pt x="376" y="0"/>
                  <a:pt x="2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6" name="Google Shape;786;p35"/>
          <p:cNvSpPr/>
          <p:nvPr/>
        </p:nvSpPr>
        <p:spPr>
          <a:xfrm flipH="1">
            <a:off x="11796172" y="6500233"/>
            <a:ext cx="44803" cy="44692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3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3" y="404"/>
                </a:cubicBezTo>
                <a:cubicBezTo>
                  <a:pt x="314" y="404"/>
                  <a:pt x="405" y="314"/>
                  <a:pt x="405" y="202"/>
                </a:cubicBezTo>
                <a:cubicBezTo>
                  <a:pt x="405" y="90"/>
                  <a:pt x="314" y="0"/>
                  <a:pt x="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7" name="Google Shape;787;p35"/>
          <p:cNvSpPr/>
          <p:nvPr/>
        </p:nvSpPr>
        <p:spPr>
          <a:xfrm flipH="1">
            <a:off x="11704023" y="6495697"/>
            <a:ext cx="53541" cy="53652"/>
          </a:xfrm>
          <a:custGeom>
            <a:avLst/>
            <a:gdLst/>
            <a:ahLst/>
            <a:cxnLst/>
            <a:rect l="l" t="t" r="r" b="b"/>
            <a:pathLst>
              <a:path w="484" h="485" extrusionOk="0">
                <a:moveTo>
                  <a:pt x="242" y="80"/>
                </a:moveTo>
                <a:cubicBezTo>
                  <a:pt x="331" y="80"/>
                  <a:pt x="404" y="154"/>
                  <a:pt x="404" y="243"/>
                </a:cubicBezTo>
                <a:cubicBezTo>
                  <a:pt x="404" y="332"/>
                  <a:pt x="331" y="405"/>
                  <a:pt x="242" y="405"/>
                </a:cubicBezTo>
                <a:cubicBezTo>
                  <a:pt x="153" y="405"/>
                  <a:pt x="79" y="332"/>
                  <a:pt x="79" y="243"/>
                </a:cubicBezTo>
                <a:cubicBezTo>
                  <a:pt x="79" y="154"/>
                  <a:pt x="153" y="80"/>
                  <a:pt x="242" y="80"/>
                </a:cubicBezTo>
                <a:close/>
                <a:moveTo>
                  <a:pt x="242" y="1"/>
                </a:moveTo>
                <a:cubicBezTo>
                  <a:pt x="108" y="1"/>
                  <a:pt x="0" y="109"/>
                  <a:pt x="0" y="243"/>
                </a:cubicBezTo>
                <a:cubicBezTo>
                  <a:pt x="0" y="376"/>
                  <a:pt x="108" y="485"/>
                  <a:pt x="242" y="485"/>
                </a:cubicBezTo>
                <a:cubicBezTo>
                  <a:pt x="375" y="485"/>
                  <a:pt x="484" y="376"/>
                  <a:pt x="484" y="243"/>
                </a:cubicBezTo>
                <a:cubicBezTo>
                  <a:pt x="484" y="109"/>
                  <a:pt x="375" y="1"/>
                  <a:pt x="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8" name="Google Shape;788;p35"/>
          <p:cNvSpPr/>
          <p:nvPr/>
        </p:nvSpPr>
        <p:spPr>
          <a:xfrm flipH="1">
            <a:off x="11616188" y="6495697"/>
            <a:ext cx="53763" cy="53652"/>
          </a:xfrm>
          <a:custGeom>
            <a:avLst/>
            <a:gdLst/>
            <a:ahLst/>
            <a:cxnLst/>
            <a:rect l="l" t="t" r="r" b="b"/>
            <a:pathLst>
              <a:path w="486" h="485" extrusionOk="0">
                <a:moveTo>
                  <a:pt x="244" y="80"/>
                </a:moveTo>
                <a:cubicBezTo>
                  <a:pt x="333" y="80"/>
                  <a:pt x="405" y="154"/>
                  <a:pt x="405" y="243"/>
                </a:cubicBezTo>
                <a:cubicBezTo>
                  <a:pt x="405" y="332"/>
                  <a:pt x="333" y="405"/>
                  <a:pt x="244" y="405"/>
                </a:cubicBezTo>
                <a:cubicBezTo>
                  <a:pt x="154" y="405"/>
                  <a:pt x="81" y="332"/>
                  <a:pt x="81" y="243"/>
                </a:cubicBezTo>
                <a:cubicBezTo>
                  <a:pt x="81" y="154"/>
                  <a:pt x="154" y="80"/>
                  <a:pt x="244" y="80"/>
                </a:cubicBezTo>
                <a:close/>
                <a:moveTo>
                  <a:pt x="244" y="1"/>
                </a:moveTo>
                <a:cubicBezTo>
                  <a:pt x="110" y="1"/>
                  <a:pt x="1" y="109"/>
                  <a:pt x="1" y="243"/>
                </a:cubicBezTo>
                <a:cubicBezTo>
                  <a:pt x="1" y="376"/>
                  <a:pt x="110" y="485"/>
                  <a:pt x="244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89" name="Google Shape;789;p35"/>
          <p:cNvSpPr/>
          <p:nvPr/>
        </p:nvSpPr>
        <p:spPr>
          <a:xfrm flipH="1">
            <a:off x="11532888" y="6500233"/>
            <a:ext cx="44803" cy="44692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1" y="0"/>
                  <a:pt x="1" y="90"/>
                  <a:pt x="1" y="202"/>
                </a:cubicBezTo>
                <a:cubicBezTo>
                  <a:pt x="1" y="314"/>
                  <a:pt x="91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0" name="Google Shape;790;p35"/>
          <p:cNvSpPr/>
          <p:nvPr/>
        </p:nvSpPr>
        <p:spPr>
          <a:xfrm flipH="1">
            <a:off x="11440739" y="6495697"/>
            <a:ext cx="53652" cy="53652"/>
          </a:xfrm>
          <a:custGeom>
            <a:avLst/>
            <a:gdLst/>
            <a:ahLst/>
            <a:cxnLst/>
            <a:rect l="l" t="t" r="r" b="b"/>
            <a:pathLst>
              <a:path w="485" h="485" extrusionOk="0">
                <a:moveTo>
                  <a:pt x="243" y="80"/>
                </a:moveTo>
                <a:cubicBezTo>
                  <a:pt x="332" y="80"/>
                  <a:pt x="405" y="154"/>
                  <a:pt x="405" y="243"/>
                </a:cubicBezTo>
                <a:cubicBezTo>
                  <a:pt x="405" y="332"/>
                  <a:pt x="332" y="405"/>
                  <a:pt x="243" y="405"/>
                </a:cubicBezTo>
                <a:cubicBezTo>
                  <a:pt x="153" y="405"/>
                  <a:pt x="81" y="332"/>
                  <a:pt x="81" y="243"/>
                </a:cubicBezTo>
                <a:cubicBezTo>
                  <a:pt x="81" y="154"/>
                  <a:pt x="153" y="80"/>
                  <a:pt x="243" y="80"/>
                </a:cubicBezTo>
                <a:close/>
                <a:moveTo>
                  <a:pt x="243" y="1"/>
                </a:moveTo>
                <a:cubicBezTo>
                  <a:pt x="109" y="1"/>
                  <a:pt x="0" y="109"/>
                  <a:pt x="0" y="243"/>
                </a:cubicBezTo>
                <a:cubicBezTo>
                  <a:pt x="0" y="376"/>
                  <a:pt x="109" y="485"/>
                  <a:pt x="243" y="485"/>
                </a:cubicBezTo>
                <a:cubicBezTo>
                  <a:pt x="376" y="485"/>
                  <a:pt x="485" y="376"/>
                  <a:pt x="485" y="243"/>
                </a:cubicBezTo>
                <a:cubicBezTo>
                  <a:pt x="485" y="109"/>
                  <a:pt x="376" y="1"/>
                  <a:pt x="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1" name="Google Shape;791;p35"/>
          <p:cNvSpPr/>
          <p:nvPr/>
        </p:nvSpPr>
        <p:spPr>
          <a:xfrm flipH="1">
            <a:off x="11357329" y="6500233"/>
            <a:ext cx="44803" cy="44692"/>
          </a:xfrm>
          <a:custGeom>
            <a:avLst/>
            <a:gdLst/>
            <a:ahLst/>
            <a:cxnLst/>
            <a:rect l="l" t="t" r="r" b="b"/>
            <a:pathLst>
              <a:path w="405" h="404" extrusionOk="0">
                <a:moveTo>
                  <a:pt x="202" y="0"/>
                </a:moveTo>
                <a:cubicBezTo>
                  <a:pt x="90" y="0"/>
                  <a:pt x="0" y="90"/>
                  <a:pt x="0" y="202"/>
                </a:cubicBezTo>
                <a:cubicBezTo>
                  <a:pt x="0" y="314"/>
                  <a:pt x="90" y="404"/>
                  <a:pt x="202" y="404"/>
                </a:cubicBezTo>
                <a:cubicBezTo>
                  <a:pt x="314" y="404"/>
                  <a:pt x="404" y="314"/>
                  <a:pt x="404" y="202"/>
                </a:cubicBezTo>
                <a:cubicBezTo>
                  <a:pt x="404" y="90"/>
                  <a:pt x="314" y="0"/>
                  <a:pt x="2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2" name="Google Shape;792;p35"/>
          <p:cNvSpPr/>
          <p:nvPr/>
        </p:nvSpPr>
        <p:spPr>
          <a:xfrm flipH="1">
            <a:off x="9054815" y="5032260"/>
            <a:ext cx="3186173" cy="181312"/>
          </a:xfrm>
          <a:custGeom>
            <a:avLst/>
            <a:gdLst/>
            <a:ahLst/>
            <a:cxnLst/>
            <a:rect l="l" t="t" r="r" b="b"/>
            <a:pathLst>
              <a:path w="28802" h="1639" extrusionOk="0">
                <a:moveTo>
                  <a:pt x="26073" y="0"/>
                </a:moveTo>
                <a:lnTo>
                  <a:pt x="24516" y="1558"/>
                </a:lnTo>
                <a:lnTo>
                  <a:pt x="1" y="1558"/>
                </a:lnTo>
                <a:lnTo>
                  <a:pt x="1" y="1638"/>
                </a:lnTo>
                <a:lnTo>
                  <a:pt x="24549" y="1638"/>
                </a:lnTo>
                <a:lnTo>
                  <a:pt x="26107" y="81"/>
                </a:lnTo>
                <a:lnTo>
                  <a:pt x="28802" y="81"/>
                </a:lnTo>
                <a:lnTo>
                  <a:pt x="28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93" name="Google Shape;793;p35"/>
          <p:cNvSpPr/>
          <p:nvPr/>
        </p:nvSpPr>
        <p:spPr>
          <a:xfrm flipH="1">
            <a:off x="9344206" y="4892433"/>
            <a:ext cx="2966917" cy="234964"/>
          </a:xfrm>
          <a:custGeom>
            <a:avLst/>
            <a:gdLst/>
            <a:ahLst/>
            <a:cxnLst/>
            <a:rect l="l" t="t" r="r" b="b"/>
            <a:pathLst>
              <a:path w="26820" h="2124" extrusionOk="0">
                <a:moveTo>
                  <a:pt x="26762" y="1"/>
                </a:moveTo>
                <a:lnTo>
                  <a:pt x="24720" y="2043"/>
                </a:lnTo>
                <a:lnTo>
                  <a:pt x="0" y="2043"/>
                </a:lnTo>
                <a:lnTo>
                  <a:pt x="0" y="2123"/>
                </a:lnTo>
                <a:lnTo>
                  <a:pt x="24753" y="2123"/>
                </a:lnTo>
                <a:lnTo>
                  <a:pt x="26819" y="58"/>
                </a:lnTo>
                <a:lnTo>
                  <a:pt x="26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443;p40">
            <a:extLst>
              <a:ext uri="{FF2B5EF4-FFF2-40B4-BE49-F238E27FC236}">
                <a16:creationId xmlns:a16="http://schemas.microsoft.com/office/drawing/2014/main" id="{43706361-DA2B-6BE4-78E9-9857D7D27B19}"/>
              </a:ext>
            </a:extLst>
          </p:cNvPr>
          <p:cNvSpPr txBox="1">
            <a:spLocks/>
          </p:cNvSpPr>
          <p:nvPr/>
        </p:nvSpPr>
        <p:spPr>
          <a:xfrm>
            <a:off x="11296567" y="6312003"/>
            <a:ext cx="732367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z="1733"/>
              <a:pPr/>
              <a:t>42</a:t>
            </a:fld>
            <a:endParaRPr lang="en" sz="1733"/>
          </a:p>
        </p:txBody>
      </p:sp>
    </p:spTree>
    <p:extLst>
      <p:ext uri="{BB962C8B-B14F-4D97-AF65-F5344CB8AC3E}">
        <p14:creationId xmlns:p14="http://schemas.microsoft.com/office/powerpoint/2010/main" val="37168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201424" y="1030889"/>
            <a:ext cx="79512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i="0" u="none" strike="noStrike">
                <a:solidFill>
                  <a:schemeClr val="bg1"/>
                </a:solidFill>
                <a:effectLst/>
                <a:latin typeface="Raleway Black" pitchFamily="2" charset="0"/>
              </a:rPr>
              <a:t>ACKNOWLEDGMENT</a:t>
            </a:r>
            <a:endParaRPr lang="en-LT" sz="6000" b="1" spc="60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itchFamily="2" charset="0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6E588247-8025-6A2D-CB4B-080ADF6D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725" y="202858"/>
            <a:ext cx="957737" cy="95773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12E1-7E1D-DC0F-3165-6E91517E1D19}"/>
              </a:ext>
            </a:extLst>
          </p:cNvPr>
          <p:cNvSpPr txBox="1"/>
          <p:nvPr/>
        </p:nvSpPr>
        <p:spPr>
          <a:xfrm>
            <a:off x="889686" y="2859272"/>
            <a:ext cx="761176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3200" b="1" i="0" u="none" strike="noStrike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WOOT TECH :</a:t>
            </a:r>
            <a:r>
              <a:rPr lang="en-US" sz="3200" b="0" i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​</a:t>
            </a:r>
            <a:endParaRPr lang="en-US" sz="2800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800" b="1" i="0" u="none" strike="noStrike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Project Financial and Technical Sponsor</a:t>
            </a:r>
            <a:r>
              <a:rPr lang="en-US" sz="2800" b="0" i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​</a:t>
            </a:r>
            <a:endParaRPr lang="en-US" sz="2800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800" b="1" i="0" u="none" strike="noStrike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Industry Advisor: Dr Bilal (Founder/CEO at Woot tech)</a:t>
            </a:r>
            <a:endParaRPr lang="en-US" sz="2800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C37E93-7C41-4D67-8F77-3ED25184B92A}"/>
              </a:ext>
            </a:extLst>
          </p:cNvPr>
          <p:cNvSpPr/>
          <p:nvPr/>
        </p:nvSpPr>
        <p:spPr>
          <a:xfrm>
            <a:off x="8322522" y="2945037"/>
            <a:ext cx="1946081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Raleway Black" pitchFamily="2" charset="0"/>
              </a:rPr>
              <a:t>DR.BILAL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1C3E927-122E-83E7-0A52-B18F2214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197" y="5542122"/>
            <a:ext cx="548036" cy="5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0ABCB1-766A-7C73-CB8A-916A1933DD99}"/>
              </a:ext>
            </a:extLst>
          </p:cNvPr>
          <p:cNvSpPr/>
          <p:nvPr/>
        </p:nvSpPr>
        <p:spPr>
          <a:xfrm>
            <a:off x="8734975" y="2355548"/>
            <a:ext cx="1363489" cy="1465009"/>
          </a:xfrm>
          <a:prstGeom prst="ellipse">
            <a:avLst/>
          </a:prstGeom>
          <a:blipFill>
            <a:blip r:embed="rId6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Woot Tech logo">
            <a:extLst>
              <a:ext uri="{FF2B5EF4-FFF2-40B4-BE49-F238E27FC236}">
                <a16:creationId xmlns:a16="http://schemas.microsoft.com/office/drawing/2014/main" id="{F8813C1C-7F40-5483-0662-78C7FE7D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18" y="4372489"/>
            <a:ext cx="22288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3B38B-299C-0D47-0354-1DC37C64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5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6" grpId="0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0" y="0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1660341" y="2274838"/>
            <a:ext cx="88713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PROBLEM  STATEMENT</a:t>
            </a:r>
            <a:endParaRPr kumimoji="0" lang="en-LT" sz="70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AEE7D-6E05-3082-74C2-BDCD6428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66458" y="1834088"/>
            <a:ext cx="74590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 STATEMENT</a:t>
            </a:r>
            <a:endParaRPr lang="en-LT" sz="54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39890" y="3648180"/>
            <a:ext cx="60290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Woot Tech</a:t>
            </a:r>
            <a:r>
              <a:rPr lang="en-US" sz="1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 leader in UAV systems for military and defense, aims to integrate UAVs with unmanned ground, and surface vehicles (UGVs/USVs). The goal is to create a unified, human-in-the-loop mission system that combines various autonomous vehicles.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​</a:t>
            </a:r>
            <a:endParaRPr lang="en-LT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solidFill>
            <a:schemeClr val="bg2">
              <a:lumMod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838DAA-FEDA-E9D9-8CCA-D8D14852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2" y="3341542"/>
            <a:ext cx="2697923" cy="260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5CF37-20AB-D2E4-2E61-760F0615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7167AF-15CB-0C0B-C1E9-2C85659957C9}"/>
              </a:ext>
            </a:extLst>
          </p:cNvPr>
          <p:cNvSpPr/>
          <p:nvPr/>
        </p:nvSpPr>
        <p:spPr>
          <a:xfrm>
            <a:off x="324844" y="2563127"/>
            <a:ext cx="115066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60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MILITARY APPLICATION</a:t>
            </a:r>
            <a:endParaRPr lang="en-LT" sz="6600" b="1" spc="60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4" name="Graphic 3" descr="Soldier female with solid fill">
            <a:extLst>
              <a:ext uri="{FF2B5EF4-FFF2-40B4-BE49-F238E27FC236}">
                <a16:creationId xmlns:a16="http://schemas.microsoft.com/office/drawing/2014/main" id="{CA94518C-29FD-465A-94CA-61A5F03F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3825" y="401593"/>
            <a:ext cx="1948249" cy="1948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7E2C5-DC33-9D19-1726-970B440C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9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47403-86E3-BEFA-11BF-9E50CA554793}"/>
              </a:ext>
            </a:extLst>
          </p:cNvPr>
          <p:cNvSpPr/>
          <p:nvPr/>
        </p:nvSpPr>
        <p:spPr>
          <a:xfrm>
            <a:off x="266079" y="407476"/>
            <a:ext cx="5142419" cy="3845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spc="60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+mj-lt"/>
                <a:ea typeface="+mj-ea"/>
                <a:cs typeface="+mj-cs"/>
              </a:rPr>
              <a:t>LAUNCHING AND LANDING DRONES AUTONOMOUSLY.​</a:t>
            </a:r>
          </a:p>
        </p:txBody>
      </p:sp>
      <p:grpSp>
        <p:nvGrpSpPr>
          <p:cNvPr id="1044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7257E4-5307-981D-3BB0-3E107BFC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9" r="3731" b="1"/>
          <a:stretch/>
        </p:blipFill>
        <p:spPr bwMode="auto">
          <a:xfrm>
            <a:off x="5739828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EE7311-4B4C-B1A3-2B06-21756F90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7" r="5487" b="5"/>
          <a:stretch/>
        </p:blipFill>
        <p:spPr bwMode="auto"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0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52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7" y="3995699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F4E25-2480-7F77-F24E-DD1E1D61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7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eyIkaWQiOiIyIiwiX2FjdGl2aXRpZXMiOlt7IiRpZCI6IjMiLCJfcm93cyI6W3siJGlkIjoiNCIsIl90YXNrcyI6W3siJGlkIjoiNSIsIl9hdHRhY2hlZE1pbGVzdG9uZXMiOltdLCJUYXNrRGVmaW5pdGlvbiI6eyIkaWQiOiI2IiwiR3JvdXBOYW1lIjpudWxsLCJTdGFydERhdGUiOiIyMDIyLTAxLTAxVDAwOjAwOjAwWiIsIkVuZERhdGUiOiIyMDIyLTAzLTA2VDE4OjI1OjAwWiIsIlBlcmNlbnRhZ2VDb21wbGV0ZSI6bnVsbCwiU3R5bGUiOnsiJGlkIjoiNyIsIlNoYXBlIjoxLCJTaGFwZVRoaWNrbmVzcyI6MCwiRHVyYXRpb25Gb3JtYXQiOjAsIkluY2x1ZGVOb25Xb3JraW5nRGF5c0luRHVyYXRpb24iOmZhbHNlLCJQZXJjZW50YWdlQ29tcGxldGVTdHlsZSI6eyIkaWQiOiI4IiwiRm9udFNldHRpbmdzIjp7IiRpZCI6IjkiLCJGb250U2l6ZSI6MTAsIkZvbnROYW1lIjoiQ2FsaWJyaSIsIklzQm9sZCI6ZmFsc2UsIklzSXRhbGljIjpmYWxzZSwiSXNVbmRlcmxpbmVkIjpmYWxzZSwiUGFyZW50U3R5bGUiOm51bGx9LCJBdXRvU2l6ZSI6MCwiRm9yZWdyb3VuZCI6eyIkaWQiOiIxMCIsIkNvbG9yIjp7IiRpZCI6IjE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iLCJUb3AiOjAuMCwiTGVmdCI6MC4wLCJSaWdodCI6MC4wLCJCb3R0b20iOjAuMH0sIlBhZGRpbmciOnsiJGlkIjoiMTMiLCJUb3AiOjAuMCwiTGVmdCI6MC4wLCJSaWdodCI6MC4wLCJCb3R0b20iOjAuMH0sIkJhY2tncm91bmQiOnsiJGlkIjoiMTQiLCJDb2xvciI6eyIkaWQiOiIxNSIsIkEiOjg5LCJSIjowLCJHIjowLCJCIjowfX0sIklzVmlzaWJsZSI6dHJ1ZSwiV2lkdGgiOjAuMCwiSGVpZ2h0IjowLjAsIkJvcmRlclN0eWxlIjp7IiRpZCI6IjE2IiwiTGluZUNvbG9yIjpudWxsLCJMaW5lV2VpZ2h0IjowLjAsIkxpbmVUeXBlIjowLCJQYXJlbnRTdHlsZSI6bnVsbH0sIlBhcmVudFN0eWxlIjpudWxsfSwiRHVyYXRpb25TdHlsZSI6eyIkaWQiOiIxNyIsIkZvbnRTZXR0aW5ncyI6eyIkaWQiOiIxOCIsIkZvbnRTaXplIjoxMCwiRm9udE5hbWUiOiJDYWxpYnJpIiwiSXNCb2xkIjpmYWxzZSwiSXNJdGFsaWMiOmZhbHNlLCJJc1VuZGVybGluZWQiOmZhbHNlLCJQYXJlbnRTdHlsZSI6bnVsbH0sIkF1dG9TaXplIjowLCJGb3JlZ3JvdW5kIjp7IiRpZCI6IjE5IiwiQ29sb3IiOnsiJGlkIjoiMj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SIsIlRvcCI6MC4wLCJMZWZ0IjowLjAsIlJpZ2h0IjowLjAsIkJvdHRvbSI6MC4wfSwiUGFkZGluZyI6eyIkaWQiOiIyMiIsIlRvcCI6MC4wLCJMZWZ0IjowLjAsIlJpZ2h0IjowLjAsIkJvdHRvbSI6MC4wfSwiQmFja2dyb3VuZCI6eyIkaWQiOiIyMyIsIkNvbG9yIjp7IiRyZWYiOiIxNSJ9fSwiSXNWaXNpYmxlIjp0cnVlLCJXaWR0aCI6MC4wLCJIZWlnaHQiOjAuMCwiQm9yZGVyU3R5bGUiOnsiJGlkIjoiMjQiLCJMaW5lQ29sb3IiOm51bGwsIkxpbmVXZWlnaHQiOjAuMCwiTGluZVR5cGUiOjAsIlBhcmVudFN0eWxlIjpudWxsfSwiUGFyZW50U3R5bGUiOm51bGx9LCJIb3Jpem9udGFsQ29ubmVjdG9yU3R5bGUiOnsiJGlkIjoiMjUiLCJMaW5lQ29sb3IiOnsiJGlkIjoiMjYiLCIkdHlwZSI6Ik5MUkUuQ29tbW9uLkRvbS5Tb2xpZENvbG9yQnJ1c2gsIE5MUkUuQ29tbW9uIiwiQ29sb3IiOnsiJGlkIjoiMjciLCJBIjoyNTUsIlIiOjIwNCwiRyI6MjA0LCJCIjoyMDR9fSwiTGluZVdlaWdodCI6MS4wLCJMaW5lVHlwZSI6MCwiUGFyZW50U3R5bGUiOm51bGx9LCJWZXJ0aWNhbENvbm5lY3RvclN0eWxlIjp7IiRpZCI6IjI4IiwiTGluZUNvbG9yIjp7IiRpZCI6IjI5IiwiJHR5cGUiOiJOTFJFLkNvbW1vbi5Eb20uU29saWRDb2xvckJydXNoLCBOTFJFLkNvbW1vbiIsIkNvbG9yIjp7IiRpZCI6IjMwIiwiQSI6MjU1LCJSIjoyMDQsIkciOjIwNCwiQiI6MjA0fX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zLCJJc0JlbG93VGltZWJhbmQiOnRydWUsIlBlcmNlbnRhZ2VDb21wbGV0ZVNoYXBlT3BhY2l0eSI6MzUsIlNoYXBlU3R5bGUiOnsiJGlkIjoiMzEiLCJNYXJnaW4iOnsiJGlkIjoiMzIiLCJUb3AiOjAuMCwiTGVmdCI6NC4wLCJSaWdodCI6NC4wLCJCb3R0b20iOjAuMH0sIlBhZGRpbmciOnsiJGlkIjoiMzMiLCJUb3AiOjAuMCwiTGVmdCI6MC4wLCJSaWdodCI6MC4wLCJCb3R0b20iOjAuMH0sIkJhY2tncm91bmQiOnsiJGlkIjoiMzQiLCJDb2xvciI6eyIkaWQiOiIzNSIsIkEiOjI1NSwiUiI6ODIsIkciOjE0NywiQiI6MjA1fX0sIklzVmlzaWJsZSI6dHJ1ZSwiV2lkdGgiOjAuMCwiSGVpZ2h0IjoxMy40MjY2NjY2NjY2NjY2NzcsIkJvcmRlclN0eWxlIjp7IiRpZCI6IjM2IiwiTGluZUNvbG9yIjp7IiRpZCI6IjM3IiwiJHR5cGUiOiJOTFJFLkNvbW1vbi5Eb20uU29saWRDb2xvckJydXNoLCBOTFJFLkNvbW1vbiIsIkNvbG9yIjp7IiRpZCI6IjM4IiwiQSI6MjU1LCJSIjoyNTUsIkciOjAsIkIiOjB9fSwiTGluZVdlaWdodCI6MC4wLCJMaW5lVHlwZSI6MCwiUGFyZW50U3R5bGUiOm51bGx9LCJQYXJlbnRTdHlsZSI6bnVsbH0sIlRpdGxlU3R5bGUiOnsiJGlkIjoiMzkiLCJGb250U2V0dGluZ3MiOnsiJGlkIjoiNDAiLCJGb250U2l6ZSI6MTAsIkZvbnROYW1lIjoiQ2FsaWJyaSIsIklzQm9sZCI6dHJ1ZSwiSXNJdGFsaWMiOmZhbHNlLCJJc1VuZGVybGluZWQiOmZhbHNlLCJQYXJlbnRTdHlsZSI6bnVsbH0sIkF1dG9TaXplIjoyLCJGb3JlZ3JvdW5kIjp7IiRpZCI6IjQxIiwiQ29sb3IiOnsiJGlkIjoiNDIiLCJBIjoyNTUsIlIiOjI1NSwiRyI6MjU1LCJCIjoyNTV9fSwiTWF4V2lkdGgiOjExMC41NTUzNTEyNTczMjQyMiwiTWF4SGVpZ2h0IjoiSW5maW5pdHkiLCJTbWFydEZvcmVncm91bmRJc0FjdGl2ZSI6ZmFsc2UsIkhvcml6b250YWxBbGlnbm1lbnQiOjEsIlZlcnRpY2FsQWxpZ25tZW50IjowLCJTbWFydEZvcmVncm91bmQiOm51bGwsIkJhY2tncm91bmRGaWxsVHlwZSI6MCwiTWFyZ2luIjp7IiRpZCI6IjQzIiwiVG9wIjowLjAsIkxlZnQiOjAuMCwiUmlnaHQiOjAuMCwiQm90dG9tIjowLjB9LCJQYWRkaW5nIjp7IiRpZCI6IjQ0IiwiVG9wIjowLjAsIkxlZnQiOjAuMCwiUmlnaHQiOjAuMCwiQm90dG9tIjowLjB9LCJCYWNrZ3JvdW5kIjp7IiRpZCI6IjQ1IiwiQ29sb3IiOnsiJGlkIjoiNDYiLCJBIjowLCJSIjoyNTUsIkciOjI1NSwiQiI6MjU1fX0sIklzVmlzaWJsZSI6dHJ1ZSwiV2lkdGgiOjAuMCwiSGVpZ2h0IjowLjAsIkJvcmRlclN0eWxlIjp7IiRpZCI6IjQ3IiwiTGluZUNvbG9yIjpudWxsLCJMaW5lV2VpZ2h0IjowLjAsIkxpbmVUeXBlIjowLCJQYXJlbnRTdHlsZSI6bnVsbH0sIlBhcmVudFN0eWxlIjpudWxsfSwiRGF0ZVN0eWxlIjp7IiRpZCI6IjQ4IiwiRm9udFNldHRpbmdzIjp7IiRpZCI6IjQ5IiwiRm9udFNpemUiOjEwLCJGb250TmFtZSI6IkNhbGlicmkiLCJJc0JvbGQiOmZhbHNlLCJJc0l0YWxpYyI6ZmFsc2UsIklzVW5kZXJsaW5lZCI6ZmFsc2UsIlBhcmVudFN0eWxlIjpudWxsfSwiQXV0b1NpemUiOjAsIkZvcmVncm91bmQiOnsiJGlkIjoiNTAiLCJDb2xvciI6eyIkaWQiOiI1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TIiLCJUb3AiOjAuMCwiTGVmdCI6MC4wLCJSaWdodCI6MC4wLCJCb3R0b20iOjAuMH0sIlBhZGRpbmciOnsiJGlkIjoiNTMiLCJUb3AiOjAuMCwiTGVmdCI6MC4wLCJSaWdodCI6MC4wLCJCb3R0b20iOjAuMH0sIkJhY2tncm91bmQiOnsiJGlkIjoiNTQiLCJDb2xvciI6eyIkcmVmIjoiMTUifX0sIklzVmlzaWJsZSI6dHJ1ZSwiV2lkdGgiOjAuMCwiSGVpZ2h0IjowLjAsIkJvcmRlclN0eWxlIjp7IiRpZCI6IjU1IiwiTGluZUNvbG9yIjpudWxsLCJMaW5lV2VpZ2h0IjowLjAsIkxpbmVUeXBlIjowLCJQYXJlbnRTdHlsZSI6bnVsbH0sIlBhcmVudFN0eWxlIjpudWxsfSwiRGF0ZUZvcm1hdCI6eyIkaWQiOiI1N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NyIsIkZvcm1hdCI6MCwiSXNWaXNpYmxlIjpmYWxzZSwiTGFzdEtub3duVmlzaWJpbGl0eVN0YXRlIjpmYWxzZX0sIklzVmlzaWJsZSI6dHJ1ZSwiUGFyZW50U3R5bGUiOm51bGx9LCJJbmRleCI6NiwiU21hcnREdXJhdGlvbkFjdGl2YXRlZCI6ZmFsc2UsIkRhdGVGb3JtYXQiOnsiJHJlZiI6IjU2In0sIldlZWtOdW1iZXJpbmciOnsiJGlkIjoiNTgiLCJGb3JtYXQiOjAsIklzVmlzaWJsZSI6ZmFsc2UsIkxhc3RLbm93blZpc2liaWxpdHlTdGF0ZSI6ZmFsc2V9LCJJZCI6ImNiYzYwNTMyLTczNjctNDc0Mi05ODJlLTg1ZDU0Mjk3ODA2NCIsIkltcG9ydElkIjpudWxsLCJUaXRsZSI6IkFzc2VtYmxlIFJlc291cmNlcyIsIk5vdGUiOm51bGwsIkh5cGVybGluayI6eyIkaWQiOiI1OSIsIkFkZHJlc3MiOm51bGwsIlN1YkFkZHJlc3MiOm51bGx9LCJJc0NoYW5nZWQiOmZhbHNlLCJJc05ldyI6ZmFsc2V9fV0sIl9taWxlc3RvbmVzIjpbXSwiSWQiOiIwMDAwMDAwMC0wMDAwLTAwMDAtMDAwMC0wMDAwMDAwMDAwMDAiLCJJc1NpbmdsZUl0ZW1Sb3ciOnRydWV9LHsiJGlkIjoiNjAiLCJfdGFza3MiOlt7IiRpZCI6IjYxIiwiX2F0dGFjaGVkTWlsZXN0b25lcyI6W10sIlRhc2tEZWZpbml0aW9uIjp7IiRpZCI6IjYyIiwiR3JvdXBOYW1lIjpudWxsLCJTdGFydERhdGUiOiIyMDIyLTAyLTAxVDAwOjAwOjAwWiIsIkVuZERhdGUiOiIyMDIyLTAzLTI1VDExOjE0OjAwWiIsIlBlcmNlbnRhZ2VDb21wbGV0ZSI6bnVsbCwiU3R5bGUiOnsiJGlkIjoiNjMiLCJTaGFwZSI6MSwiU2hhcGVUaGlja25lc3MiOjAsIkR1cmF0aW9uRm9ybWF0IjowLCJJbmNsdWRlTm9uV29ya2luZ0RheXNJbkR1cmF0aW9uIjpmYWxzZSwiUGVyY2VudGFnZUNvbXBsZXRlU3R5bGUiOnsiJGlkIjoiNjQiLCJGb250U2V0dGluZ3MiOnsiJGlkIjoiNjU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NjYiLCJUb3AiOjAuMCwiTGVmdCI6MC4wLCJSaWdodCI6MC4wLCJCb3R0b20iOjAuMH0sIlBhZGRpbmciOnsiJGlkIjoiNjciLCJUb3AiOjAuMCwiTGVmdCI6MC4wLCJSaWdodCI6MC4wLCJCb3R0b20iOjAuMH0sIkJhY2tncm91bmQiOnsiJHJlZiI6IjE0In0sIklzVmlzaWJsZSI6dHJ1ZSwiV2lkdGgiOjAuMCwiSGVpZ2h0IjowLjAsIkJvcmRlclN0eWxlIjp7IiRpZCI6IjY4IiwiTGluZUNvbG9yIjpudWxsLCJMaW5lV2VpZ2h0IjowLjAsIkxpbmVUeXBlIjowLCJQYXJlbnRTdHlsZSI6bnVsbH0sIlBhcmVudFN0eWxlIjpudWxsfSwiRHVyYXRpb25TdHlsZSI6eyIkaWQiOiI2OSIsIkZvbnRTZXR0aW5ncyI6eyIkaWQiOiI3MCIsIkZvbnRTaXplIjoxMCwiRm9udE5hbWUiOiJDYWxpYnJpIiwiSXNCb2xkIjpmYWxzZSwiSXNJdGFsaWMiOmZhbHNlLCJJc1VuZGVybGluZWQiOmZhbHNlLCJQYXJlbnRTdHlsZSI6bnVsbH0sIkF1dG9TaXplIjowLCJGb3JlZ3JvdW5kIjp7IiRpZCI6IjcxIiwiQ29sb3IiOnsiJHJlZiI6IjIwIn19LCJNYXhXaWR0aCI6MjAwLjAsIk1heEhlaWdodCI6IkluZmluaXR5IiwiU21hcnRGb3JlZ3JvdW5kSXNBY3RpdmUiOmZhbHNlLCJIb3Jpem9udGFsQWxpZ25tZW50IjowLCJWZXJ0aWNhbEFsaWdubWVudCI6MCwiU21hcnRGb3JlZ3JvdW5kIjpudWxsLCJCYWNrZ3JvdW5kRmlsbFR5cGUiOjAsIk1hcmdpbiI6eyIkaWQiOiI3MiIsIlRvcCI6MC4wLCJMZWZ0IjowLjAsIlJpZ2h0IjowLjAsIkJvdHRvbSI6MC4wfSwiUGFkZGluZyI6eyIkaWQiOiI3MyIsIlRvcCI6MC4wLCJMZWZ0IjowLjAsIlJpZ2h0IjowLjAsIkJvdHRvbSI6MC4wfSwiQmFja2dyb3VuZCI6eyIkcmVmIjoiMjMifSwiSXNWaXNpYmxlIjp0cnVlLCJXaWR0aCI6MC4wLCJIZWlnaHQiOjAuMCwiQm9yZGVyU3R5bGUiOnsiJGlkIjoiNzQiLCJMaW5lQ29sb3IiOm51bGwsIkxpbmVXZWlnaHQiOjAuMCwiTGluZVR5cGUiOjAsIlBhcmVudFN0eWxlIjpudWxsfSwiUGFyZW50U3R5bGUiOm51bGx9LCJIb3Jpem9udGFsQ29ubmVjdG9yU3R5bGUiOnsiJGlkIjoiNzUiLCJMaW5lQ29sb3IiOnsiJHJlZiI6IjI2In0sIkxpbmVXZWlnaHQiOjEuMCwiTGluZVR5cGUiOjAsIlBhcmVudFN0eWxlIjpudWxsfSwiVmVydGljYWxDb25uZWN0b3JTdHlsZSI6eyIkaWQiOiI3NiIsIkxpbmVDb2xvciI6eyIkcmVmIjoiMjk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UsIklzQmVsb3dUaW1lYmFuZCI6dHJ1ZSwiUGVyY2VudGFnZUNvbXBsZXRlU2hhcGVPcGFjaXR5IjozNSwiU2hhcGVTdHlsZSI6eyIkaWQiOiI3NyIsIk1hcmdpbiI6eyIkaWQiOiI3OCIsIlRvcCI6MC4wLCJMZWZ0Ijo0LjAsIlJpZ2h0Ijo0LjAsIkJvdHRvbSI6MC4wfSwiUGFkZGluZyI6eyIkaWQiOiI3OSIsIlRvcCI6MC4wLCJMZWZ0IjowLjAsIlJpZ2h0IjowLjAsIkJvdHRvbSI6MC4wfSwiQmFja2dyb3VuZCI6eyIkaWQiOiI4MCIsIkNvbG9yIjp7IiRpZCI6IjgxIiwiQSI6MjU1LCJSIjo4MiwiRyI6MTQ3LCJCIjoyMDV9fSwiSXNWaXNpYmxlIjp0cnVlLCJXaWR0aCI6MC4wLCJIZWlnaHQiOjEzLjQyNjY2NjY2NjY2NjY3NywiQm9yZGVyU3R5bGUiOnsiJGlkIjoiODIiLCJMaW5lQ29sb3IiOnsiJHJlZiI6IjM3In0sIkxpbmVXZWlnaHQiOjAuMCwiTGluZVR5cGUiOjAsIlBhcmVudFN0eWxlIjpudWxsfSwiUGFyZW50U3R5bGUiOm51bGx9LCJUaXRsZVN0eWxlIjp7IiRpZCI6IjgzIiwiRm9udFNldHRpbmdzIjp7IiRpZCI6Ijg0IiwiRm9udFNpemUiOjEwLCJGb250TmFtZSI6IkNhbGlicmkiLCJJc0JvbGQiOnRydWUsIklzSXRhbGljIjpmYWxzZSwiSXNVbmRlcmxpbmVkIjpmYWxzZSwiUGFyZW50U3R5bGUiOm51bGx9LCJBdXRvU2l6ZSI6MiwiRm9yZWdyb3VuZCI6eyIkaWQiOiI4NSIsIkNvbG9yIjp7IiRpZCI6Ijg2IiwiQSI6MjU1LCJSIjoyNTUsIkciOjI1NSwiQiI6MjU1fX0sIk1heFdpZHRoIjo2Ni40MDM2MjU0ODgyODEyNSwiTWF4SGVpZ2h0IjoiSW5maW5pdHkiLCJTbWFydEZvcmVncm91bmRJc0FjdGl2ZSI6ZmFsc2UsIkhvcml6b250YWxBbGlnbm1lbnQiOjEsIlZlcnRpY2FsQWxpZ25tZW50IjowLCJTbWFydEZvcmVncm91bmQiOm51bGwsIkJhY2tncm91bmRGaWxsVHlwZSI6MCwiTWFyZ2luIjp7IiRpZCI6Ijg3IiwiVG9wIjowLjAsIkxlZnQiOjAuMCwiUmlnaHQiOjAuMCwiQm90dG9tIjowLjB9LCJQYWRkaW5nIjp7IiRpZCI6Ijg4IiwiVG9wIjowLjAsIkxlZnQiOjAuMCwiUmlnaHQiOjAuMCwiQm90dG9tIjowLjB9LCJCYWNrZ3JvdW5kIjp7IiRpZCI6Ijg5IiwiQ29sb3IiOnsiJGlkIjoiOTAiLCJBIjowLCJSIjoyNTUsIkciOjI1NSwiQiI6MjU1fX0sIklzVmlzaWJsZSI6dHJ1ZSwiV2lkdGgiOjAuMCwiSGVpZ2h0IjowLjAsIkJvcmRlclN0eWxlIjp7IiRpZCI6IjkxIiwiTGluZUNvbG9yIjpudWxsLCJMaW5lV2VpZ2h0IjowLjAsIkxpbmVUeXBlIjowLCJQYXJlbnRTdHlsZSI6bnVsbH0sIlBhcmVudFN0eWxlIjpudWxsfSwiRGF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HJlZiI6IjU0In0sIklzVmlzaWJsZSI6dHJ1ZSwiV2lkdGgiOjAuMCwiSGVpZ2h0IjowLjAsIkJvcmRlclN0eWxlIjp7IiRpZCI6Ijk4IiwiTGluZUNvbG9yIjpudWxsLCJMaW5lV2VpZ2h0IjowLjAsIkxpbmVUeXBlIjowLCJQYXJlbnRTdHlsZSI6bnVsbH0sIlBhcmVudFN0eWxlIjpudWxsfSwiRGF0ZUZvcm1hdCI6eyIkaWQiOiI5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DAiLCJGb3JtYXQiOjAsIklzVmlzaWJsZSI6ZmFsc2UsIkxhc3RLbm93blZpc2liaWxpdHlTdGF0ZSI6ZmFsc2V9LCJJc1Zpc2libGUiOnRydWUsIlBhcmVudFN0eWxlIjpudWxsfSwiSW5kZXgiOjcsIlNtYXJ0RHVyYXRpb25BY3RpdmF0ZWQiOmZhbHNlLCJEYXRlRm9ybWF0Ijp7IiRyZWYiOiI5OSJ9LCJXZWVrTnVtYmVyaW5nIjp7IiRpZCI6IjEwMSIsIkZvcm1hdCI6MCwiSXNWaXNpYmxlIjpmYWxzZSwiTGFzdEtub3duVmlzaWJpbGl0eVN0YXRlIjpmYWxzZX0sIklkIjoiOWNlOTQwZDktN2E0Yi00ZmU3LWFjMGMtYTNiMDM1MmRlY2NiIiwiSW1wb3J0SWQiOm51bGwsIlRpdGxlIjoiV29ya2luZyBQbGFucyIsIk5vdGUiOm51bGwsIkh5cGVybGluayI6eyIkaWQiOiIxMDIiLCJBZGRyZXNzIjpudWxsLCJTdWJBZGRyZXNzIjpudWxsfSwiSXNDaGFuZ2VkIjpmYWxzZSwiSXNOZXciOmZhbHNlfX1dLCJfbWlsZXN0b25lcyI6W10sIklkIjoiMDAwMDAwMDAtMDAwMC0wMDAwLTAwMDAtMDAwMDAwMDAwMDAwIiwiSXNTaW5nbGVJdGVtUm93Ijp0cnVlfSx7IiRpZCI6IjEwMyIsIl90YXNrcyI6W3siJGlkIjoiMTA0IiwiX2F0dGFjaGVkTWlsZXN0b25lcyI6W10sIlRhc2tEZWZpbml0aW9uIjp7IiRpZCI6IjEwNSIsIkdyb3VwTmFtZSI6bnVsbCwiU3RhcnREYXRlIjoiMjAyMi0wMy0wMVQwMDowMDowMFoiLCJFbmREYXRlIjoiMjAyMi0wNS0xNlQxMTo1OTowMFoiLCJQZXJjZW50YWdlQ29tcGxldGUiOm51bGwsIlN0eWxlIjp7IiRpZCI6IjEwNiIsIlNoYXBlIjoxLCJTaGFwZVRoaWNrbmVzcyI6MCwiRHVyYXRpb25Gb3JtYXQiOjAsIkluY2x1ZGVOb25Xb3JraW5nRGF5c0luRHVyYXRpb24iOmZhbHNlLCJQZXJjZW50YWdlQ29tcGxldGVTdHlsZSI6eyIkaWQiOiIxMDciLCJGb250U2V0dGluZ3MiOnsiJGlkIjoiMTA4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pZCI6IjEwOSIsIlRvcCI6MC4wLCJMZWZ0IjowLjAsIlJpZ2h0IjowLjAsIkJvdHRvbSI6MC4wfSwiUGFkZGluZyI6eyIkaWQiOiIxMTAiLCJUb3AiOjAuMCwiTGVmdCI6MC4wLCJSaWdodCI6MC4wLCJCb3R0b20iOjAuMH0sIkJhY2tncm91bmQiOnsiJHJlZiI6IjE0In0sIklzVmlzaWJsZSI6dHJ1ZSwiV2lkdGgiOjAuMCwiSGVpZ2h0IjowLjAsIkJvcmRlclN0eWxlIjp7IiRpZCI6IjExMSIsIkxpbmVDb2xvciI6bnVsbCwiTGluZVdlaWdodCI6MC4wLCJMaW5lVHlwZSI6MCwiUGFyZW50U3R5bGUiOm51bGx9LCJQYXJlbnRTdHlsZSI6bnVsbH0sIkR1cmF0aW9uU3R5bGUiOnsiJGlkIjoiMTEyIiwiRm9udFNldHRpbmdzIjp7IiRpZCI6IjExMyIsIkZvbnRTaXplIjoxMCwiRm9udE5hbWUiOiJDYWxpYnJpIiwiSXNCb2xkIjpmYWxzZSwiSXNJdGFsaWMiOmZhbHNlLCJJc1VuZGVybGluZWQiOmZhbHNlLCJQYXJlbnRTdHlsZSI6bnVsbH0sIkF1dG9TaXplIjowLCJGb3JlZ3JvdW5kIjp7IiRpZCI6IjExNCIsIkNvbG9yIjp7IiRyZWYiOiIyMCJ9fSwiTWF4V2lkdGgiOjIwMC4wLCJNYXhIZWlnaHQiOiJJbmZpbml0eSIsIlNtYXJ0Rm9yZWdyb3VuZElzQWN0aXZlIjpmYWxzZSwiSG9yaXpvbnRhbEFsaWdubWVudCI6MCwiVmVydGljYWxBbGlnbm1lbnQiOjAsIlNtYXJ0Rm9yZWdyb3VuZCI6bnVsbCwiQmFja2dyb3VuZEZpbGxUeXBlIjowLCJNYXJnaW4iOnsiJGlkIjoiMTE1IiwiVG9wIjowLjAsIkxlZnQiOjAuMCwiUmlnaHQiOjAuMCwiQm90dG9tIjowLjB9LCJQYWRkaW5nIjp7IiRpZCI6IjExNiIsIlRvcCI6MC4wLCJMZWZ0IjowLjAsIlJpZ2h0IjowLjAsIkJvdHRvbSI6MC4wfSwiQmFja2dyb3VuZCI6eyIkcmVmIjoiMjMifSwiSXNWaXNpYmxlIjp0cnVlLCJXaWR0aCI6MC4wLCJIZWlnaHQiOjAuMCwiQm9yZGVyU3R5bGUiOnsiJGlkIjoiMTE3IiwiTGluZUNvbG9yIjpudWxsLCJMaW5lV2VpZ2h0IjowLjAsIkxpbmVUeXBlIjowLCJQYXJlbnRTdHlsZSI6bnVsbH0sIlBhcmVudFN0eWxlIjpudWxsfSwiSG9yaXpvbnRhbENvbm5lY3RvclN0eWxlIjp7IiRpZCI6IjExOCIsIkxpbmVDb2xvciI6eyIkcmVmIjoiMjYifSwiTGluZVdlaWdodCI6MS4wLCJMaW5lVHlwZSI6MCwiUGFyZW50U3R5bGUiOm51bGx9LCJWZXJ0aWNhbENvbm5lY3RvclN0eWxlIjp7IiRpZCI6IjExOSIsIkxpbmVDb2xvciI6eyIkcmVmIjoiMjk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UsIklzQmVsb3dUaW1lYmFuZCI6dHJ1ZSwiUGVyY2VudGFnZUNvbXBsZXRlU2hhcGVPcGFjaXR5IjozNSwiU2hhcGVTdHlsZSI6eyIkaWQiOiIxMjAiLCJNYXJnaW4iOnsiJGlkIjoiMTIxIiwiVG9wIjowLjAsIkxlZnQiOjQuMCwiUmlnaHQiOjQuMCwiQm90dG9tIjowLjB9LCJQYWRkaW5nIjp7IiRpZCI6IjEyMiIsIlRvcCI6MC4wLCJMZWZ0IjowLjAsIlJpZ2h0IjowLjAsIkJvdHRvbSI6MC4wfSwiQmFja2dyb3VuZCI6eyIkaWQiOiIxMjMiLCJDb2xvciI6eyIkaWQiOiIxMjQiLCJBIjoyNTUsIlIiOjgyLCJHIjoxNDcsIkIiOjIwNX19LCJJc1Zpc2libGUiOnRydWUsIldpZHRoIjowLjAsIkhlaWdodCI6MTMuNDI2NjY2NjY2NjY2Njc3LCJCb3JkZXJTdHlsZSI6eyIkaWQiOiIxMjUiLCJMaW5lQ29sb3IiOnsiJHJlZiI6IjM3In0sIkxpbmVXZWlnaHQiOjAuMCwiTGluZVR5cGUiOjAsIlBhcmVudFN0eWxlIjpudWxsfSwiUGFyZW50U3R5bGUiOm51bGx9LCJUaXRsZVN0eWxlIjp7IiRpZCI6IjEyNiIsIkZvbnRTZXR0aW5ncyI6eyIkaWQiOiIxMjciLCJGb250U2l6ZSI6MTAsIkZvbnROYW1lIjoiQ2FsaWJyaSIsIklzQm9sZCI6dHJ1ZSwiSXNJdGFsaWMiOmZhbHNlLCJJc1VuZGVybGluZWQiOmZhbHNlLCJQYXJlbnRTdHlsZSI6bnVsbH0sIkF1dG9TaXplIjoyLCJGb3JlZ3JvdW5kIjp7IiRpZCI6IjEyOCIsIkNvbG9yIjp7IiRpZCI6IjEyOSIsIkEiOjI1NSwiUiI6MjU1LCJHIjoyNTUsIkIiOjI1NX19LCJNYXhXaWR0aCI6MTAxLjA5NzMyMDU1NjY0MDYzLCJNYXhIZWlnaHQiOiJJbmZpbml0eSIsIlNtYXJ0Rm9yZWdyb3VuZElzQWN0aXZlIjpmYWxzZSwiSG9yaXpvbnRhbEFsaWdubWVudCI6MSwiVmVydGljYWxBbGlnbm1lbnQiOjAsIlNtYXJ0Rm9yZWdyb3VuZCI6bnVsbCwiQmFja2dyb3VuZEZpbGxUeXBlIjowLCJNYXJnaW4iOnsiJGlkIjoiMTMwIiwiVG9wIjowLjAsIkxlZnQiOjAuMCwiUmlnaHQiOjAuMCwiQm90dG9tIjowLjB9LCJQYWRkaW5nIjp7IiRpZCI6IjEzMSIsIlRvcCI6MC4wLCJMZWZ0IjowLjAsIlJpZ2h0IjowLjAsIkJvdHRvbSI6MC4wfSwiQmFja2dyb3VuZCI6eyIkaWQiOiIxMzIiLCJDb2xvciI6eyIkaWQiOiIxMzMiLCJBIjowLCJSIjoyNTUsIkciOjI1NSwiQiI6MjU1fX0sIklzVmlzaWJsZSI6dHJ1ZSwiV2lkdGgiOjAuMCwiSGVpZ2h0IjowLjAsIkJvcmRlclN0eWxlIjp7IiRpZCI6IjEzNCIsIkxpbmVDb2xvciI6bnVsbCwiTGluZVdlaWdodCI6MC4wLCJMaW5lVHlwZSI6MCwiUGFyZW50U3R5bGUiOm51bGx9LCJQYXJlbnRTdHlsZSI6bnVsbH0sIkRhdGVTdHlsZSI6eyIkaWQiOiIxMzUiLCJGb250U2V0dGluZ3MiOnsiJGlkIjoiMTM2IiwiRm9udFNpemUiOjEwLCJGb250TmFtZSI6IkNhbGlicmkiLCJJc0JvbGQiOmZhbHNlLCJJc0l0YWxpYyI6ZmFsc2UsIklzVW5kZXJsaW5lZCI6ZmFsc2UsIlBhcmVudFN0eWxlIjpudWxsfSwiQXV0b1NpemUiOjAsIkZvcmVncm91bmQiOnsiJGlkIjoiMTM3IiwiQ29sb3IiOnsiJGlkIjoiMTM4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zkiLCJUb3AiOjAuMCwiTGVmdCI6MC4wLCJSaWdodCI6MC4wLCJCb3R0b20iOjAuMH0sIlBhZGRpbmciOnsiJGlkIjoiMTQwIiwiVG9wIjowLjAsIkxlZnQiOjAuMCwiUmlnaHQiOjAuMCwiQm90dG9tIjowLjB9LCJCYWNrZ3JvdW5kIjp7IiRyZWYiOiI1NCJ9LCJJc1Zpc2libGUiOnRydWUsIldpZHRoIjowLjAsIkhlaWdodCI6MC4wLCJCb3JkZXJTdHlsZSI6eyIkaWQiOiIxNDEiLCJMaW5lQ29sb3IiOm51bGwsIkxpbmVXZWlnaHQiOjAuMCwiTGluZVR5cGUiOjAsIlBhcmVudFN0eWxlIjpudWxsfSwiUGFyZW50U3R5bGUiOm51bGx9LCJEYXRlRm9ybWF0Ijp7IiRpZCI6IjE0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DMiLCJGb3JtYXQiOjAsIklzVmlzaWJsZSI6ZmFsc2UsIkxhc3RLbm93blZpc2liaWxpdHlTdGF0ZSI6ZmFsc2V9LCJJc1Zpc2libGUiOnRydWUsIlBhcmVudFN0eWxlIjpudWxsfSwiSW5kZXgiOjgsIlNtYXJ0RHVyYXRpb25BY3RpdmF0ZWQiOmZhbHNlLCJEYXRlRm9ybWF0Ijp7IiRyZWYiOiIxNDIifSwiV2Vla051bWJlcmluZyI6eyIkaWQiOiIxNDQiLCJGb3JtYXQiOjAsIklzVmlzaWJsZSI6ZmFsc2UsIkxhc3RLbm93blZpc2liaWxpdHlTdGF0ZSI6ZmFsc2V9LCJJZCI6IjJmZjViOGUwLTM0YjYtNGE4Mi04NjIyLTE0N2RhOWEyZjZiMiIsIkltcG9ydElkIjpudWxsLCJUaXRsZSI6IlN1YmNvbnRyYWN0b3IgU2VsZWN0aW9uIiwiTm90ZSI6bnVsbCwiSHlwZXJsaW5rIjp7IiRpZCI6IjE0NSIsIkFkZHJlc3MiOm51bGwsIlN1YkFkZHJlc3MiOm51bGx9LCJJc0NoYW5nZWQiOmZhbHNlLCJJc05ldyI6ZmFsc2V9fV0sIl9taWxlc3RvbmVzIjpbXSwiSWQiOiIwMDAwMDAwMC0wMDAwLTAwMDAtMDAwMC0wMDAwMDAwMDAwMDAiLCJJc1NpbmdsZUl0ZW1Sb3ciOnRydWV9LHsiJGlkIjoiMTQ2IiwiX3Rhc2tzIjpbeyIkaWQiOiIxNDciLCJfYXR0YWNoZWRNaWxlc3RvbmVzIjpbeyIkaWQiOiIxNDgiLCJEYXRlIjoiMjAyMi0wNS0yOVQxMTo1OTowMCIsIlN0eWxlIjp7IiRpZCI6IjE0OSIsIlNoYXBlIjoxLCJDb25uZWN0b3JNYXJnaW4iOnsiJGlkIjoiMTUwIiwiVG9wIjowLjAsIkxlZnQiOjIuMCwiUmlnaHQiOjIuMCwiQm90dG9tIjowLjB9LCJDb25uZWN0b3JTdHlsZSI6eyIkaWQiOiIxNTEiLCJMaW5lQ29sb3IiOnsiJGlkIjoiMTUyIiwiJHR5cGUiOiJOTFJFLkNvbW1vbi5Eb20uU29saWRDb2xvckJydXNoLCBOTFJFLkNvbW1vbiIsIkNvbG9yIjp7IiRpZCI6IjE1MyIsIkEiOjEyNywiUiI6NjgsIkciOjg0LCJCIjoxMDZ9fSwiTGluZVdlaWdodCI6MS4wLCJMaW5lVHlwZSI6MCwiUGFyZW50U3R5bGUiOm51bGx9LCJJc0JlbG93VGltZWJhbmQiOnRydWUsIlBvc2l0aW9uT25UYXNrIjozLCJIaWRlRGF0ZSI6ZmFsc2UsIlNoYXBlU2l6ZSI6MCwiU3BhY2luZyI6Mi4wLCJQYWRkaW5nIjp7IiRpZCI6IjE1NCIsIlRvcCI6Ny4wLCJMZWZ0IjozLjAsIlJpZ2h0IjowLjAsIkJvdHRvbSI6Mi4wfSwiU2hhcGVTdHlsZSI6eyIkaWQiOiIxNTUiLCJNYXJnaW4iOnsiJGlkIjoiMTU2IiwiVG9wIjowLjAsIkxlZnQiOjAuMCwiUmlnaHQiOjAuMCwiQm90dG9tIjowLjB9LCJQYWRkaW5nIjp7IiRpZCI6IjE1NyIsIlRvcCI6MC4wLCJMZWZ0IjowLjAsIlJpZ2h0IjowLjAsIkJvdHRvbSI6MC4wfSwiQmFja2dyb3VuZCI6eyIkaWQiOiIxNTgiLCJDb2xvciI6eyIkaWQiOiIxNTkiLCJBIjoyNTUsIlIiOjY4LCJHIjo4NCwiQiI6MTA2fX0sIklzVmlzaWJsZSI6dHJ1ZSwiV2lkdGgiOjEyLjAsIkhlaWdodCI6MTQuMCwiQm9yZGVyU3R5bGUiOnsiJGlkIjoiMTYwIiwiTGluZUNvbG9yIjpudWxs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iwiVmVydGljYWxBbGlnbm1lbnQiOjA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wLCJSIjoyNTUsIkciOjI1NSwiQiI6MjU1fX0sIklzVmlzaWJsZSI6ZmFsc2UsIldpZHRoIjowLjAsIkhlaWdodCI6MC4wLCJCb3JkZXJTdHlsZSI6eyIkaWQiOiIxNjkiLCJMaW5lQ29sb3IiOm51bGwsIkxpbmVXZWlnaHQiOjAuMCwiTGluZVR5cGUiOjAsIlBhcmVudFN0eWxlIjpudWxsfSwiUGFyZW50U3R5bGUiOm51bGx9LCJEYXRlU3R5bGUiOnsiJGlkIjoiMTcwIiwiRm9udFNldHRpbmdzIjp7IiRpZCI6IjE3MSIsIkZvbnRTaXplIjoxMCwiRm9udE5hbWUiOiJDYWxpYnJpIiwiSXNCb2xkIjpmYWxzZSwiSXNJdGFsaWMiOmZhbHNlLCJJc1VuZGVybGluZWQiOmZhbHNlLCJQYXJlbnRTdHlsZSI6bnVsbH0sIkF1dG9TaXplIjowLCJGb3JlZ3JvdW5kIjp7IiRpZCI6IjE3MiIsIkNvbG9yIjp7IiRpZCI6IjE3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wLCJSIjoyNTUsIkciOjI1NSwiQiI6MjU1fX0sIklzVmlzaWJsZSI6dHJ1ZSwiV2lkdGgiOjAuMCwiSGVpZ2h0IjowLjAsIkJvcmRlclN0eWxlIjp7IiRpZCI6IjE3OCIsIkxpbmVDb2xvciI6bnVsbCwiTGluZVdlaWdodCI6MC4wLCJMaW5lVHlwZSI6MCwiUGFyZW50U3R5bGUiOm51bGx9LCJQYXJlbnRTdHlsZSI6bnVsbH0sIkRhdGVGb3JtYXQiOnsiJGlkIjoiMTc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MCIsIkZvcm1hdCI6MCwiSXNWaXNpYmxlIjpmYWxzZSwiTGFzdEtub3duVmlzaWJpbGl0eVN0YXRlIjpmYWxzZX0sIklzVmlzaWJsZSI6dHJ1ZSwiUGFyZW50U3R5bGUiOm51bGx9LCJJbmRleCI6MTEsIlBlcmNlbnRhZ2VDb21wbGV0ZSI6bnVsbCwiUG9zaXRpb24iOnsiUmF0aW8iOjAuMCwiSXNDdXN0b20iOmZhbHNlfSwiRGF0ZUZvcm1hdCI6eyIkcmVmIjoiMTc5In0sIldlZWtOdW1iZXJpbmciOnsiJGlkIjoiMTgxIiwiRm9ybWF0IjowLCJJc1Zpc2libGUiOmZhbHNlLCJMYXN0S25vd25WaXNpYmlsaXR5U3RhdGUiOmZhbHNlfSwiUmVsYXRlZFRhc2tJZCI6IjdjYTMyYWNkLTU5MDgtNDcxYS05MDQyLTk2YjA3MDExMTU5NSIsIklkIjoiOTZjOTU1NmEtNzE0OS00NTlhLWIxYWEtNTgzMGVlMjllNTA4IiwiSW1wb3J0SWQiOm51bGwsIlRpdGxlIjoiUGxhbm5pbmcgUjIgQmVnaW4iLCJOb3RlIjpudWxsLCJIeXBlcmxpbmsiOnsiJGlkIjoiMTgyIiwiQWRkcmVzcyI6IiIsIlN1YkFkZHJlc3MiOiIifSwiSXNDaGFuZ2VkIjpmYWxzZSwiSXNOZXciOmZhbHNlfSx7IiRpZCI6IjE4MyIsIkRhdGUiOiIyMDIyLTA2LTE5VDExOjU5OjAwIiwiU3R5bGUiOnsiJGlkIjoiMTg0IiwiU2hhcGUiOjEsIkNvbm5lY3Rvck1hcmdpbiI6eyIkaWQiOiIxODUiLCJUb3AiOjAuMCwiTGVmdCI6Mi4wLCJSaWdodCI6Mi4wLCJCb3R0b20iOjAuMH0sIkNvbm5lY3RvclN0eWxlIjp7IiRpZCI6IjE4NiIsIkxpbmVDb2xvciI6eyIkaWQiOiIxODciLCIkdHlwZSI6Ik5MUkUuQ29tbW9uLkRvbS5Tb2xpZENvbG9yQnJ1c2gsIE5MUkUuQ29tbW9uIiwiQ29sb3IiOnsiJGlkIjoiMTg4IiwiQSI6MTI3LCJSIjo2OCwiRyI6ODQsIkIiOjEwNn19LCJMaW5lV2VpZ2h0IjoxLjAsIkxpbmVUeXBlIjowLCJQYXJlbnRTdHlsZSI6bnVsbH0sIklzQmVsb3dUaW1lYmFuZCI6dHJ1ZSwiUG9zaXRpb25PblRhc2siOjMsIkhpZGVEYXRlIjpmYWxzZSwiU2hhcGVTaXplIjowLCJTcGFjaW5nIjoyLjAsIlBhZGRpbmciOnsiJHJlZiI6IjE1NCJ9LCJTaGFwZVN0eWxlIjp7IiRpZCI6IjE4OSIsIk1hcmdpbiI6eyIkaWQiOiIxOTAiLCJUb3AiOjAuMCwiTGVmdCI6MC4wLCJSaWdodCI6MC4wLCJCb3R0b20iOjAuMH0sIlBhZGRpbmciOnsiJGlkIjoiMTkxIiwiVG9wIjowLjAsIkxlZnQiOjAuMCwiUmlnaHQiOjAuMCwiQm90dG9tIjowLjB9LCJCYWNrZ3JvdW5kIjp7IiRpZCI6IjE5MiIsIkNvbG9yIjp7IiRpZCI6IjE5MyIsIkEiOjI1NSwiUiI6NjgsIkciOjg0LCJCIjoxMDZ9fSwiSXNWaXNpYmxlIjp0cnVlLCJXaWR0aCI6MTIuMCwiSGVpZ2h0IjoxNC4wLCJCb3JkZXJTdHlsZSI6eyIkaWQiOiIxOTQiLCJMaW5lQ29sb3IiOm51bGwsIkxpbmVXZWlnaHQiOjAuMCwiTGluZVR5cGUiOjAsIlBhcmVudFN0eWxlIjpudWxsfSwiUGFyZW50U3R5bGUiOm51bGx9LCJUaXRsZVN0eWxlIjp7IiRpZCI6IjE5NSIsIkZvbnRTZXR0aW5ncyI6eyIkaWQiOiIxOTYiLCJGb250U2l6ZSI6MTEsIkZvbnROYW1lIjoiQ2FsaWJyaSIsIklzQm9sZCI6dHJ1ZSwiSXNJdGFsaWMiOmZhbHNlLCJJc1VuZGVybGluZWQiOmZhbHNlLCJQYXJlbnRTdHlsZSI6bnVsbH0sIkF1dG9TaXplIjowLCJGb3JlZ3JvdW5kIjp7IiRpZCI6IjE5NyIsIkNvbG9yIjp7IiRpZCI6IjE5OCIsIkEiOjI1NSwiUiI6MCwiRyI6MCwiQiI6MH19LCJNYXhXaWR0aCI6MjAwLjAsIk1heEhlaWdodCI6IkluZmluaXR5IiwiU21hcnRGb3JlZ3JvdW5kSXNBY3RpdmUiOmZhbHNlLCJIb3Jpem9udGFsQWxpZ25tZW50IjoyLCJWZXJ0aWNhbEFsaWdubWVudCI6MCwiU21hcnRGb3JlZ3JvdW5kIjpudWxsLCJCYWNrZ3JvdW5kRmlsbFR5cGUiOjAsIk1hcmdpbiI6eyIkaWQiOiIxOTkiLCJUb3AiOjAuMCwiTGVmdCI6MC4wLCJSaWdodCI6MC4wLCJCb3R0b20iOjAuMH0sIlBhZGRpbmciOnsiJGlkIjoiMjAwIiwiVG9wIjowLjAsIkxlZnQiOjAuMCwiUmlnaHQiOjAuMCwiQm90dG9tIjowLjB9LCJCYWNrZ3JvdW5kIjp7IiRpZCI6IjIwMSIsIkNvbG9yIjp7IiRpZCI6IjIwMiIsIkEiOjAsIlIiOjI1NSwiRyI6MjU1LCJCIjoyNTV9fSwiSXNWaXNpYmxlIjpmYWxzZSwiV2lkdGgiOjAuMCwiSGVpZ2h0IjowLjAsIkJvcmRlclN0eWxlIjp7IiRpZCI6IjIwMyIsIkxpbmVDb2xvciI6bnVsbCwiTGluZVdlaWdodCI6MC4wLCJMaW5lVHlwZSI6MCwiUGFyZW50U3R5bGUiOm51bGx9LCJQYXJlbnRTdHlsZSI6bnVsbH0sIkRhdGVTdHlsZSI6eyIkaWQiOiIyMDQiLCJGb250U2V0dGluZ3MiOnsiJGlkIjoiMjA1IiwiRm9udFNpemUiOjEwLCJGb250TmFtZSI6IkNhbGlicmkiLCJJc0JvbGQiOmZhbHNlLCJJc0l0YWxpYyI6ZmFsc2UsIklzVW5kZXJsaW5lZCI6ZmFsc2UsIlBhcmVudFN0eWxlIjpudWxsfSwiQXV0b1NpemUiOjAsIkZvcmVncm91bmQiOnsiJGlkIjoiMjA2IiwiQ29sb3IiOnsiJGlkIjoiMjA3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yMDgiLCJUb3AiOjAuMCwiTGVmdCI6MC4wLCJSaWdodCI6MC4wLCJCb3R0b20iOjAuMH0sIlBhZGRpbmciOnsiJGlkIjoiMjA5IiwiVG9wIjowLjAsIkxlZnQiOjAuMCwiUmlnaHQiOjAuMCwiQm90dG9tIjowLjB9LCJCYWNrZ3JvdW5kIjp7IiRpZCI6IjIxMCIsIkNvbG9yIjp7IiRpZCI6IjIxMSIsIkEiOjAsIlIiOjI1NSwiRyI6MjU1LCJCIjoyNTV9fSwiSXNWaXNpYmxlIjp0cnVlLCJXaWR0aCI6MC4wLCJIZWlnaHQiOjAuMCwiQm9yZGVyU3R5bGUiOnsiJGlkIjoiMjEyIiwiTGluZUNvbG9yIjpudWxsLCJMaW5lV2VpZ2h0IjowLjAsIkxpbmVUeXBlIjowLCJQYXJlbnRTdHlsZSI6bnVsbH0sIlBhcmVudFN0eWxlIjpudWxsfSwiRGF0ZUZvcm1hdCI6eyIkaWQiOiIyMT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E0IiwiRm9ybWF0IjowLCJJc1Zpc2libGUiOmZhbHNlLCJMYXN0S25vd25WaXNpYmlsaXR5U3RhdGUiOmZhbHNlfSwiSXNWaXNpYmxlIjp0cnVlLCJQYXJlbnRTdHlsZSI6bnVsbH0sIkluZGV4IjoxMiwiUGVyY2VudGFnZUNvbXBsZXRlIjpudWxsLCJQb3NpdGlvbiI6eyJSYXRpbyI6MC4wLCJJc0N1c3RvbSI6ZmFsc2V9LCJEYXRlRm9ybWF0Ijp7IiRyZWYiOiIyMTMifSwiV2Vla051bWJlcmluZyI6eyIkaWQiOiIyMTUiLCJGb3JtYXQiOjAsIklzVmlzaWJsZSI6ZmFsc2UsIkxhc3RLbm93blZpc2liaWxpdHlTdGF0ZSI6ZmFsc2V9LCJSZWxhdGVkVGFza0lkIjoiN2NhMzJhY2QtNTkwOC00NzFhLTkwNDItOTZiMDcwMTExNTk1IiwiSWQiOiI1OWEyOGJmNi1lMjUwLTRiZmMtOTgxNy1iODFlMWRiNzBjZTciLCJJbXBvcnRJZCI6bnVsbCwiVGl0bGUiOiJQbGFubmluZyBSMiBCZWdpbiIsIk5vdGUiOm51bGwsIkh5cGVybGluayI6eyIkaWQiOiIyMTYiLCJBZGRyZXNzIjoiIiwiU3ViQWRkcmVzcyI6IiJ9LCJJc0NoYW5nZWQiOmZhbHNlLCJJc05ldyI6ZmFsc2V9LHsiJGlkIjoiMjE3IiwiRGF0ZSI6IjIwMjItMDctMTBUMTE6NTk6MDAiLCJTdHlsZSI6eyIkaWQiOiIyMTgiLCJTaGFwZSI6MSwiQ29ubmVjdG9yTWFyZ2luIjp7IiRpZCI6IjIxOSIsIlRvcCI6MC4wLCJMZWZ0IjoyLjAsIlJpZ2h0IjoyLjAsIkJvdHRvbSI6MC4wfSwiQ29ubmVjdG9yU3R5bGUiOnsiJGlkIjoiMjIwIiwiTGluZUNvbG9yIjp7IiRpZCI6IjIyMSIsIiR0eXBlIjoiTkxSRS5Db21tb24uRG9tLlNvbGlkQ29sb3JCcnVzaCwgTkxSRS5Db21tb24iLCJDb2xvciI6eyIkaWQiOiIyMjIiLCJBIjoxMjcsIlIiOjY4LCJHIjo4NCwiQiI6MTA2fX0sIkxpbmVXZWlnaHQiOjEuMCwiTGluZVR5cGUiOjAsIlBhcmVudFN0eWxlIjpudWxsfSwiSXNCZWxvd1RpbWViYW5kIjp0cnVlLCJQb3NpdGlvbk9uVGFzayI6MywiSGlkZURhdGUiOmZhbHNlLCJTaGFwZVNpemUiOjAsIlNwYWNpbmciOjIuMCwiUGFkZGluZyI6eyIkcmVmIjoiMTU0In0sIlNoYXBlU3R5bGUiOnsiJGlkIjoiMjIzIiwiTWFyZ2luIjp7IiRpZCI6IjIyNCIsIlRvcCI6MC4wLCJMZWZ0IjowLjAsIlJpZ2h0IjowLjAsIkJvdHRvbSI6MC4wfSwiUGFkZGluZyI6eyIkaWQiOiIyMjUiLCJUb3AiOjAuMCwiTGVmdCI6MC4wLCJSaWdodCI6MC4wLCJCb3R0b20iOjAuMH0sIkJhY2tncm91bmQiOnsiJGlkIjoiMjI2IiwiQ29sb3IiOnsiJGlkIjoiMjI3IiwiQSI6MjU1LCJSIjo2OCwiRyI6ODQsIkIiOjEwNn19LCJJc1Zpc2libGUiOnRydWUsIldpZHRoIjoxMi4wLCJIZWlnaHQiOjE0LjAsIkJvcmRlclN0eWxlIjp7IiRpZCI6IjIyOCIsIkxpbmVDb2xvciI6bnVsbCwiTGluZVdlaWdodCI6MC4wLCJMaW5lVHlwZSI6MCwiUGFyZW50U3R5bGUiOm51bGx9LCJQYXJlbnRTdHlsZSI6bnVsbH0sIlRpdGxlU3R5bGUiOnsiJGlkIjoiMjI5IiwiRm9udFNldHRpbmdzIjp7IiRpZCI6IjIzMCIsIkZvbnRTaXplIjoxMSwiRm9udE5hbWUiOiJDYWxpYnJpIiwiSXNCb2xkIjp0cnVlLCJJc0l0YWxpYyI6ZmFsc2UsIklzVW5kZXJsaW5lZCI6ZmFsc2UsIlBhcmVudFN0eWxlIjpudWxsfSwiQXV0b1NpemUiOjAsIkZvcmVncm91bmQiOnsiJGlkIjoiMjMxIiwiQ29sb3IiOnsiJGlkIjoiMjMyIiwiQSI6MjU1LCJSIjowLCJHIjowLCJCIjowfX0sIk1heFdpZHRoIjoyMDAuMCwiTWF4SGVpZ2h0IjoiSW5maW5pdHkiLCJTbWFydEZvcmVncm91bmRJc0FjdGl2ZSI6ZmFsc2UsIkhvcml6b250YWxBbGlnbm1lbnQiOjIsIlZlcnRpY2FsQWxpZ25tZW50IjowLCJTbWFydEZvcmVncm91bmQiOm51bGwsIkJhY2tncm91bmRGaWxsVHlwZSI6MCwiTWFyZ2luIjp7IiRpZCI6IjIzMyIsIlRvcCI6MC4wLCJMZWZ0IjowLjAsIlJpZ2h0IjowLjAsIkJvdHRvbSI6MC4wfSwiUGFkZGluZyI6eyIkaWQiOiIyMzQiLCJUb3AiOjAuMCwiTGVmdCI6MC4wLCJSaWdodCI6MC4wLCJCb3R0b20iOjAuMH0sIkJhY2tncm91bmQiOnsiJGlkIjoiMjM1IiwiQ29sb3IiOnsiJGlkIjoiMjM2IiwiQSI6MCwiUiI6MjU1LCJHIjoyNTUsIkIiOjI1NX19LCJJc1Zpc2libGUiOmZhbHNlLCJXaWR0aCI6MC4wLCJIZWlnaHQiOjAuMCwiQm9yZGVyU3R5bGUiOnsiJGlkIjoiMjM3IiwiTGluZUNvbG9yIjpudWxsLCJMaW5lV2VpZ2h0IjowLjAsIkxpbmVUeXBlIjowLCJQYXJlbnRTdHlsZSI6bnVsbH0sIlBhcmVudFN0eWxlIjpudWxsfSwiRGF0ZVN0eWxlIjp7IiRpZCI6IjIzOCIsIkZvbnRTZXR0aW5ncyI6eyIkaWQiOiIyMzkiLCJGb250U2l6ZSI6MTAsIkZvbnROYW1lIjoiQ2FsaWJyaSIsIklzQm9sZCI6ZmFsc2UsIklzSXRhbGljIjpmYWxzZSwiSXNVbmRlcmxpbmVkIjpmYWxzZSwiUGFyZW50U3R5bGUiOm51bGx9LCJBdXRvU2l6ZSI6MCwiRm9yZWdyb3VuZCI6eyIkaWQiOiIyNDAiLCJDb2xvciI6eyIkaWQiOiIyNDE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I0MiIsIlRvcCI6MC4wLCJMZWZ0IjowLjAsIlJpZ2h0IjowLjAsIkJvdHRvbSI6MC4wfSwiUGFkZGluZyI6eyIkaWQiOiIyNDMiLCJUb3AiOjAuMCwiTGVmdCI6MC4wLCJSaWdodCI6MC4wLCJCb3R0b20iOjAuMH0sIkJhY2tncm91bmQiOnsiJGlkIjoiMjQ0IiwiQ29sb3IiOnsiJGlkIjoiMjQ1IiwiQSI6MCwiUiI6MjU1LCJHIjoyNTUsIkIiOjI1NX19LCJJc1Zpc2libGUiOnRydWUsIldpZHRoIjowLjAsIkhlaWdodCI6MC4wLCJCb3JkZXJTdHlsZSI6eyIkaWQiOiIyNDYiLCJMaW5lQ29sb3IiOm51bGwsIkxpbmVXZWlnaHQiOjAuMCwiTGluZVR5cGUiOjAsIlBhcmVudFN0eWxlIjpudWxsfSwiUGFyZW50U3R5bGUiOm51bGx9LCJEYXRlRm9ybWF0Ijp7IiRpZCI6IjI0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NDgiLCJGb3JtYXQiOjAsIklzVmlzaWJsZSI6ZmFsc2UsIkxhc3RLbm93blZpc2liaWxpdHlTdGF0ZSI6ZmFsc2V9LCJJc1Zpc2libGUiOnRydWUsIlBhcmVudFN0eWxlIjpudWxsfSwiSW5kZXgiOjEzLCJQZXJjZW50YWdlQ29tcGxldGUiOm51bGwsIlBvc2l0aW9uIjp7IlJhdGlvIjowLjAsIklzQ3VzdG9tIjpmYWxzZX0sIkRhdGVGb3JtYXQiOnsiJHJlZiI6IjI0NyJ9LCJXZWVrTnVtYmVyaW5nIjp7IiRpZCI6IjI0OSIsIkZvcm1hdCI6MCwiSXNWaXNpYmxlIjpmYWxzZSwiTGFzdEtub3duVmlzaWJpbGl0eVN0YXRlIjpmYWxzZX0sIlJlbGF0ZWRUYXNrSWQiOiI3Y2EzMmFjZC01OTA4LTQ3MWEtOTA0Mi05NmIwNzAxMTE1OTUiLCJJZCI6IjUxMjg4ZGQ3LWVlMTEtNDFjMS04N2U5LWYzYWIxM2YxMGU5MSIsIkltcG9ydElkIjpudWxsLCJUaXRsZSI6IlBsYW5uaW5nIFIyIEJlZ2luIiwiTm90ZSI6bnVsbCwiSHlwZXJsaW5rIjp7IiRpZCI6IjI1MCIsIkFkZHJlc3MiOiIiLCJTdWJBZGRyZXNzIjoiIn0sIklzQ2hhbmdlZCI6ZmFsc2UsIklzTmV3IjpmYWxzZX1dLCJUYXNrRGVmaW5pdGlvbiI6eyIkaWQiOiIyNTEiLCJHcm91cE5hbWUiOiI4ZWRlNjJlMC0yMDdjLTRlYzAtOWRkNi04MGQxOWZlMjllYTciLCJTdGFydERhdGUiOiIyMDIyLTA1LTE3VDAwOjAwOjAwWiIsIkVuZERhdGUiOiIyMDIyLTA3LTIwVDExOjU5OjAwWiIsIlBlcmNlbnRhZ2VDb21wbGV0ZSI6bnVsbCwiU3R5bGUiOnsiJGlkIjoiMjUyIiwiU2hhcGUiOjEsIlNoYXBlVGhpY2tuZXNzIjozLCJEdXJhdGlvbkZvcm1hdCI6MCwiSW5jbHVkZU5vbldvcmtpbmdEYXlzSW5EdXJhdGlvbiI6ZmFsc2UsIlBlcmNlbnRhZ2VDb21wbGV0ZVN0eWxlIjp7IiRpZCI6IjI1MyIsIkZvbnRTZXR0aW5ncyI6eyIkaWQiOiIyNTQ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MjU1IiwiVG9wIjowLjAsIkxlZnQiOjAuMCwiUmlnaHQiOjAuMCwiQm90dG9tIjowLjB9LCJQYWRkaW5nIjp7IiRpZCI6IjI1NiIsIlRvcCI6MC4wLCJMZWZ0IjowLjAsIlJpZ2h0IjowLjAsIkJvdHRvbSI6MC4wfSwiQmFja2dyb3VuZCI6eyIkcmVmIjoiMTQifSwiSXNWaXNpYmxlIjp0cnVlLCJXaWR0aCI6MC4wLCJIZWlnaHQiOjAuMCwiQm9yZGVyU3R5bGUiOnsiJGlkIjoiMjU3IiwiTGluZUNvbG9yIjpudWxsLCJMaW5lV2VpZ2h0IjowLjAsIkxpbmVUeXBlIjowLCJQYXJlbnRTdHlsZSI6bnVsbH0sIlBhcmVudFN0eWxlIjpudWxsfSwiRHVyYXRpb25TdHlsZSI6eyIkaWQiOiIyNTgiLCJGb250U2V0dGluZ3MiOnsiJGlkIjoiMjU5IiwiRm9udFNpemUiOjEwLCJGb250TmFtZSI6IkNhbGlicmkiLCJJc0JvbGQiOmZhbHNlLCJJc0l0YWxpYyI6ZmFsc2UsIklzVW5kZXJsaW5lZCI6ZmFsc2UsIlBhcmVudFN0eWxlIjpudWxsfSwiQXV0b1NpemUiOjAsIkZvcmVncm91bmQiOnsiJGlkIjoiMjYwIiwiQ29sb3IiOnsiJHJlZiI6IjIwIn19LCJNYXhXaWR0aCI6MjAwLjAsIk1heEhlaWdodCI6IkluZmluaXR5IiwiU21hcnRGb3JlZ3JvdW5kSXNBY3RpdmUiOmZhbHNlLCJIb3Jpem9udGFsQWxpZ25tZW50IjowLCJWZXJ0aWNhbEFsaWdubWVudCI6MCwiU21hcnRGb3JlZ3JvdW5kIjpudWxsLCJCYWNrZ3JvdW5kRmlsbFR5cGUiOjAsIk1hcmdpbiI6eyIkaWQiOiIyNjEiLCJUb3AiOjAuMCwiTGVmdCI6MC4wLCJSaWdodCI6MC4wLCJCb3R0b20iOjAuMH0sIlBhZGRpbmciOnsiJGlkIjoiMjYyIiwiVG9wIjowLjAsIkxlZnQiOjAuMCwiUmlnaHQiOjAuMCwiQm90dG9tIjowLjB9LCJCYWNrZ3JvdW5kIjp7IiRyZWYiOiIyMyJ9LCJJc1Zpc2libGUiOnRydWUsIldpZHRoIjowLjAsIkhlaWdodCI6MC4wLCJCb3JkZXJTdHlsZSI6eyIkaWQiOiIyNjMiLCJMaW5lQ29sb3IiOm51bGwsIkxpbmVXZWlnaHQiOjAuMCwiTGluZVR5cGUiOjAsIlBhcmVudFN0eWxlIjpudWxsfSwiUGFyZW50U3R5bGUiOm51bGx9LCJIb3Jpem9udGFsQ29ubmVjdG9yU3R5bGUiOnsiJGlkIjoiMjY0IiwiTGluZUNvbG9yIjp7IiRyZWYiOiIyNiJ9LCJMaW5lV2VpZ2h0IjoxLjAsIkxpbmVUeXBlIjowLCJQYXJlbnRTdHlsZSI6bnVsbH0sIlZlcnRpY2FsQ29ubmVjdG9yU3R5bGUiOnsiJGlkIjoiMjY1IiwiTGluZUNvbG9yIjp7IiRyZWYiOiIyOSJ9LCJMaW5lV2VpZ2h0IjowLjAsIkxpbmVUeXBlIjowLCJQYXJlbnRTdHlsZSI6bnVsbH0sIk1hcmdpbiI6bnVsbCwiU3RhcnREYXRlUG9zaXRpb24iOjYsIkVuZERhdGVQb3NpdGlvbiI6NiwiRGF0ZUlzVmlzaWJsZSI6ZmFsc2UsIlRpdGxlUG9zaXRpb24iOjMsIkR1cmF0aW9uUG9zaXRpb24iOjYsIlBlcmNlbnRhZ2VDb21wbGV0ZWRQb3NpdGlvbiI6NiwiU3BhY2luZyI6NSwiSXNCZWxvd1RpbWViYW5kIjp0cnVlLCJQZXJjZW50YWdlQ29tcGxldGVTaGFwZU9wYWNpdHkiOjM1LCJTaGFwZVN0eWxlIjp7IiRpZCI6IjI2NiIsIk1hcmdpbiI6eyIkaWQiOiIyNjciLCJUb3AiOjAuMCwiTGVmdCI6NC4wLCJSaWdodCI6NC4wLCJCb3R0b20iOjAuMH0sIlBhZGRpbmciOnsiJGlkIjoiMjY4IiwiVG9wIjowLjAsIkxlZnQiOjAuMCwiUmlnaHQiOjAuMCwiQm90dG9tIjowLjB9LCJCYWNrZ3JvdW5kIjp7IiRpZCI6IjI2OSIsIkNvbG9yIjp7IiRpZCI6IjI3MCIsIkEiOjI1NSwiUiI6ODIsIkciOjE0NywiQiI6MjA1fX0sIklzVmlzaWJsZSI6dHJ1ZSwiV2lkdGgiOjAuMCwiSGVpZ2h0IjoxMy40MjY2NjY2NjY2NjY2NzcsIkJvcmRlclN0eWxlIjp7IiRpZCI6IjI3MSIsIkxpbmVDb2xvciI6eyIkcmVmIjoiMzcifSwiTGluZVdlaWdodCI6MC4wLCJMaW5lVHlwZSI6MCwiUGFyZW50U3R5bGUiOm51bGx9LCJQYXJlbnRTdHlsZSI6bnVsbH0sIlRpdGxlU3R5bGUiOnsiJGlkIjoiMjcyIiwiRm9udFNldHRpbmdzIjp7IiRpZCI6IjI3MyIsIkZvbnRTaXplIjoxMCwiRm9udE5hbWUiOiJDYWxpYnJpIiwiSXNCb2xkIjp0cnVlLCJJc0l0YWxpYyI6ZmFsc2UsIklzVW5kZXJsaW5lZCI6ZmFsc2UsIlBhcmVudFN0eWxlIjpudWxsfSwiQXV0b1NpemUiOjAsIkZvcmVncm91bmQiOnsiJGlkIjoiMjc0IiwiQ29sb3IiOnsiJGlkIjoiMjc1IiwiQSI6MjU1LCJSIjowLCJHIjowLCJCIjowfX0sIk1heFdpZHRoIjo5NjAuMCwiTWF4SGVpZ2h0IjoiSW5maW5pdHkiLCJTbWFydEZvcmVncm91bmRJc0FjdGl2ZSI6ZmFsc2UsIkhvcml6b250YWxBbGlnbm1lbnQiOjIsIlZlcnRpY2FsQWxpZ25tZW50IjowLCJTbWFydEZvcmVncm91bmQiOm51bGwsIkJhY2tncm91bmRGaWxsVHlwZSI6MCwiTWFyZ2luIjp7IiRpZCI6IjI3NiIsIlRvcCI6MC4wLCJMZWZ0IjowLjAsIlJpZ2h0IjowLjAsIkJvdHRvbSI6MC4wfSwiUGFkZGluZyI6eyIkaWQiOiIyNzciLCJUb3AiOjAuMCwiTGVmdCI6MC4wLCJSaWdodCI6MC4wLCJCb3R0b20iOjAuMH0sIkJhY2tncm91bmQiOnsiJGlkIjoiMjc4IiwiQ29sb3IiOnsiJGlkIjoiMjc5IiwiQSI6MCwiUiI6MjU1LCJHIjoyNTUsIkIiOjI1NX19LCJJc1Zpc2libGUiOnRydWUsIldpZHRoIjowLjAsIkhlaWdodCI6MC4wLCJCb3JkZXJTdHlsZSI6eyIkaWQiOiIyODAiLCJMaW5lQ29sb3IiOm51bGwsIkxpbmVXZWlnaHQiOjAuMCwiTGluZVR5cGUiOjAsIlBhcmVudFN0eWxlIjpudWxsfSwiUGFyZW50U3R5bGUiOm51bGx9LCJEYXRlU3R5bGUiOnsiJGlkIjoiMjgxIiwiRm9udFNldHRpbmdzIjp7IiRpZCI6IjI4MiIsIkZvbnRTaXplIjoxMCwiRm9udE5hbWUiOiJDYWxpYnJpIiwiSXNCb2xkIjpmYWxzZSwiSXNJdGFsaWMiOmZhbHNlLCJJc1VuZGVybGluZWQiOmZhbHNlLCJQYXJlbnRTdHlsZSI6bnVsbH0sIkF1dG9TaXplIjowLCJGb3JlZ3JvdW5kIjp7IiRpZCI6IjI4MyIsIkNvbG9yIjp7IiRpZCI6IjI4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g1IiwiVG9wIjowLjAsIkxlZnQiOjAuMCwiUmlnaHQiOjAuMCwiQm90dG9tIjowLjB9LCJQYWRkaW5nIjp7IiRpZCI6IjI4NiIsIlRvcCI6MC4wLCJMZWZ0IjowLjAsIlJpZ2h0IjowLjAsIkJvdHRvbSI6MC4wfSwiQmFja2dyb3VuZCI6eyIkcmVmIjoiNTQifSwiSXNWaXNpYmxlIjp0cnVlLCJXaWR0aCI6MC4wLCJIZWlnaHQiOjAuMCwiQm9yZGVyU3R5bGUiOnsiJGlkIjoiMjg3IiwiTGluZUNvbG9yIjpudWxsLCJMaW5lV2VpZ2h0IjowLjAsIkxpbmVUeXBlIjowLCJQYXJlbnRTdHlsZSI6bnVsbH0sIlBhcmVudFN0eWxlIjpudWxsfSwiRGF0ZUZvcm1hdCI6eyIkaWQiOiIyODgiLCJGb3JtYXRTdHJpbmciOiJNL2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4OSIsIkZvcm1hdCI6MCwiSXNWaXNpYmxlIjpmYWxzZSwiTGFzdEtub3duVmlzaWJpbGl0eVN0YXRlIjpmYWxzZX0sIklzVmlzaWJsZSI6dHJ1ZSwiUGFyZW50U3R5bGUiOm51bGx9LCJJbmRleCI6MTAsIlNtYXJ0RHVyYXRpb25BY3RpdmF0ZWQiOmZhbHNlLCJEYXRlRm9ybWF0Ijp7IiRyZWYiOiIyODgifSwiV2Vla051bWJlcmluZyI6eyIkaWQiOiIyOTAiLCJGb3JtYXQiOjAsIklzVmlzaWJsZSI6ZmFsc2UsIkxhc3RLbm93blZpc2liaWxpdHlTdGF0ZSI6ZmFsc2V9LCJJZCI6IjdjYTMyYWNkLTU5MDgtNDcxYS05MDQyLTk2YjA3MDExMTU5NSIsIkltcG9ydElkIjpudWxsLCJUaXRsZSI6IkhlbHBkZXNrIENvbnRlbnQgUGxhbiIsIk5vdGUiOm51bGwsIkh5cGVybGluayI6eyIkaWQiOiIyOTEiLCJBZGRyZXNzIjpudWxsLCJTdWJBZGRyZXNzIjpudWxsfSwiSXNDaGFuZ2VkIjpmYWxzZSwiSXNOZXciOmZhbHNlfX1dLCJfbWlsZXN0b25lcyI6W3siJGlkIjoiMjkyIiwiSWQiOiIzMmJmODNhZS1kNjg1LTQ2N2QtODkyMC1kYjUxMDAzNzI0MmYiLCJJbmRleCI6OSwiR3JvdXBJZCI6IjhlZGU2MmUwLTIwN2MtNGVjMC05ZGQ2LTgwZDE5ZmUyOWVhNyIsIlRpdGxlIjoiUGxhbm5pbmcgUjIgQmVnaW4iLCJEYXRlVGltZSI6IjIwMjItMDgtMDFUMTE6NTk6MDAiLCJQZXJjZW50YWdlQ29tcGxldGUiOm51bGwsIk5vdGUiOm51bGwsIlN0eWxlIjp7IiRpZCI6IjI5MyIsIlRpdGxlUG9zaXRpb24iOiJSaWdodCIsIkRhdGVQb3NpdGlvbiI6IkxlZnQiLCJTaGFwZVR5cGUiOjEsIlNoYXBlU2l6ZSI6MCwiU2hhcGVTdHlsZSI6eyIkaWQiOiIyOTQiLCJNYXJnaW4iOnsiJGlkIjoiMjk1IiwiVG9wIjowLjAsIkxlZnQiOjAuMCwiUmlnaHQiOjAuMCwiQm90dG9tIjowLjB9LCJQYWRkaW5nIjp7IiRpZCI6IjI5NiIsIlRvcCI6MC4wLCJMZWZ0IjowLjAsIlJpZ2h0IjowLjAsIkJvdHRvbSI6MC4wfSwiQmFja2dyb3VuZCI6eyIkaWQiOiIyOTciLCJDb2xvciI6eyIkaWQiOiIyOTgiLCJBIjoyNTUsIlIiOjY4LCJHIjo4NCwiQiI6MTA2fX0sIklzVmlzaWJsZSI6dHJ1ZSwiV2lkdGgiOjEyLjAsIkhlaWdodCI6MTQuMCwiQm9yZGVyU3R5bGUiOnsiJGlkIjoiMjk5IiwiTGluZUNvbG9yIjp7IiRpZCI6IjMwMCIsIiR0eXBlIjoiTkxSRS5Db21tb24uRG9tLlNvbGlkQ29sb3JCcnVzaCwgTkxSRS5Db21tb24iLCJDb2xvciI6eyIkaWQiOiIzMDEiLCJBIjoyNTUsIlIiOjI1NSwiRyI6MCwiQiI6MH19LCJMaW5lV2VpZ2h0IjowLjAsIkxpbmVUeXBlIjowLCJQYXJlbnRTdHlsZSI6bnVsbH0sIlBhcmVudFN0eWxlIjpudWxsfSwiVGl0bGVTdHlsZSI6eyIkaWQiOiIzMDIiLCJGb250U2V0dGluZ3MiOnsiJGlkIjoiMzAzIiwiRm9udFNpemUiOjExLCJGb250TmFtZSI6IkNhbGlicmkiLCJJc0JvbGQiOnRydWUsIklzSXRhbGljIjpmYWxzZSwiSXNVbmRlcmxpbmVkIjpmYWxzZSwiUGFyZW50U3R5bGUiOm51bGx9LCJBdXRvU2l6ZSI6MCwiRm9yZWdyb3VuZCI6eyIkaWQiOiIzMDQiLCJDb2xvciI6eyIkaWQiOiIzMDU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A2IiwiVG9wIjowLjAsIkxlZnQiOjAuMCwiUmlnaHQiOjAuMCwiQm90dG9tIjowLjB9LCJQYWRkaW5nIjp7IiRpZCI6IjMwNyIsIlRvcCI6MC4wLCJMZWZ0IjowLjAsIlJpZ2h0IjowLjAsIkJvdHRvbSI6MC4wfSwiQmFja2dyb3VuZCI6eyIkaWQiOiIzMDgiLCJDb2xvciI6eyIkaWQiOiIzMDkiLCJBIjowLCJSIjoyNTUsIkciOjI1NSwiQiI6MjU1fX0sIklzVmlzaWJsZSI6dHJ1ZSwiV2lkdGgiOjAuMCwiSGVpZ2h0IjowLjAsIkJvcmRlclN0eWxlIjpudWxsLCJQYXJlbnRTdHlsZSI6bnVsbH0sIkRhdGVTdHlsZSI6eyIkaWQiOiIzMTAiLCJGb250U2V0dGluZ3MiOnsiJGlkIjoiMzExIiwiRm9udFNpemUiOjEwLCJGb250TmFtZSI6IkNhbGlicmkiLCJJc0JvbGQiOmZhbHNlLCJJc0l0YWxpYyI6ZmFsc2UsIklzVW5kZXJsaW5lZCI6ZmFsc2UsIlBhcmVudFN0eWxlIjpudWxsfSwiQXV0b1NpemUiOjAsIkZvcmVncm91bmQiOnsiJGlkIjoiMzEyIiwiQ29sb3IiOnsiJGlkIjoiMzEz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zMTQiLCJUb3AiOjAuMCwiTGVmdCI6MC4wLCJSaWdodCI6MC4wLCJCb3R0b20iOjAuMH0sIlBhZGRpbmciOnsiJGlkIjoiMzE1IiwiVG9wIjowLjAsIkxlZnQiOjAuMCwiUmlnaHQiOjAuMCwiQm90dG9tIjowLjB9LCJCYWNrZ3JvdW5kIjp7IiRpZCI6IjMxNiIsIkNvbG9yIjp7IiRpZCI6IjMxNyIsIkEiOjAsIlIiOjI1NSwiRyI6MjU1LCJCIjoyNTV9fSwiSXNWaXNpYmxlIjpmYWxzZSwiV2lkdGgiOjAuMCwiSGVpZ2h0IjowLjAsIkJvcmRlclN0eWxlIjpudWxsLCJQYXJlbnRTdHlsZSI6bnVsbH0sIkRhdGVGb3JtYXQiOnsiJGlkIjoiMzE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xOSIsIkZvcm1hdCI6MCwiSXNWaXNpYmxlIjpmYWxzZSwiTGFzdEtub3duVmlzaWJpbGl0eVN0YXRlIjpmYWxzZX0sIklzVmlzaWJsZSI6dHJ1ZSwiUGFyZW50U3R5bGUiOm51bGx9LCJIeXBlcmxpbmsiOnsiJGlkIjoiMzIwIiwiQWRkcmVzcyI6IiIsIlN1YkFkZHJlc3MiOiIifSwiSW1wb3J0SWQiOiIifV0sIklkIjoiOGVkZTYyZTAtMjA3Yy00ZWMwLTlkZDYtODBkMTlmZTI5ZWE3IiwiSXNTaW5nbGVJdGVtUm93IjpmYWxzZX1dLCJJbmRleCI6MCwiSWQiOiI4YTlhZGNjNS0xNjAxLTQxYjctYjMyNy0yOWY4MzI4ODkzYWUiLCJIZWFkZXJUZXh0IjpudWxsLCJJc0RlZmF1bHQiOnRydWUsIlN0eWxlIjp7IiRpZCI6IjMyMSIsIkhlYWRlclN0eWxlIjp7IiRpZCI6IjMyMiIsIlRleHRTdHlsZSI6eyIkaWQiOiIzMjMiLCJGb250U2V0dGluZ3MiOnsiJGlkIjoiMzI0IiwiRm9udFNpemUiOjExLCJGb250TmFtZSI6IkNhbGlicmkiLCJJc0JvbGQiOmZhbHNlLCJJc0l0YWxpYyI6ZmFsc2UsIklzVW5kZXJsaW5lZCI6ZmFsc2UsIlBhcmVudFN0eWxlIjpudWxsfSwiQXV0b1NpemUiOjIsIkZvcmVncm91bmQiOnsiJGlkIjoiMzI1IiwiQ29sb3IiOnsiJGlkIjoiMzI2IiwiQSI6MjU1LCJSIjowLCJHIjowLCJCIjowfX0sIk1heFdpZHRoIjowLjAsIk1heEhlaWdodCI6IkluZmluaXR5IiwiU21hcnRGb3JlZ3JvdW5kSXNBY3RpdmUiOmZhbHNlLCJIb3Jpem9udGFsQWxpZ25tZW50IjowLCJWZXJ0aWNhbEFsaWdubWVudCI6MCwiU21hcnRGb3JlZ3JvdW5kIjpudWxsLCJCYWNrZ3JvdW5kRmlsbFR5cGUiOjAsIk1hcmdpbiI6eyIkaWQiOiIzMjciLCJUb3AiOjAuMCwiTGVmdCI6MC4wLCJSaWdodCI6MC4wLCJCb3R0b20iOjAuMH0sIlBhZGRpbmciOnsiJGlkIjoiMzI4IiwiVG9wIjowLjAsIkxlZnQiOjAuMCwiUmlnaHQiOjAuMCwiQm90dG9tIjowLjB9LCJCYWNrZ3JvdW5kIjpudWxsLCJJc1Zpc2libGUiOnRydWUsIldpZHRoIjowLjAsIkhlaWdodCI6MC4wLCJCb3JkZXJTdHlsZSI6bnVsbCwiUGFyZW50U3R5bGUiOm51bGx9LCJSZWN0YW5nbGVTdHlsZSI6eyIkaWQiOiIzMjkiLCJNYXJnaW4iOnsiJGlkIjoiMzMwIiwiVG9wIjowLjAsIkxlZnQiOjAuMCwiUmlnaHQiOjAuMCwiQm90dG9tIjowLjB9LCJQYWRkaW5nIjp7IiRpZCI6IjMzMSIsIlRvcCI6MC4wLCJMZWZ0IjowLjAsIlJpZ2h0IjowLjAsIkJvdHRvbSI6MC4wfSwiQmFja2dyb3VuZCI6eyIkaWQiOiIzMzIiLCJDb2xvciI6eyIkaWQiOiIzMzMiLCJBIjo2MywiUiI6OTEsIkciOjE1NSwiQiI6MjEzfX0sIklzVmlzaWJsZSI6dHJ1ZSwiV2lkdGgiOjAuMCwiSGVpZ2h0IjowLjAsIkJvcmRlclN0eWxlIjp7IiRpZCI6IjMzNCIsIkxpbmVDb2xvciI6eyIkaWQiOiIzMzUiLCIkdHlwZSI6Ik5MUkUuQ29tbW9uLkRvbS5Tb2xpZENvbG9yQnJ1c2gsIE5MUkUuQ29tbW9uIiwiQ29sb3IiOnsiJGlkIjoiMzM2IiwiQSI6MjU1LCJSIjoyNTUsIkciOjAsIkIiOjB9fSwiTGluZVdlaWdodCI6MC4wLCJMaW5lVHlwZSI6MCwiUGFyZW50U3R5bGUiOm51bGx9LCJQYXJlbnRTdHlsZSI6bnVsbH0sIk1hcmdpbiI6eyIkaWQiOiIzMzciLCJUb3AiOjAuMCwiTGVmdCI6MC4wLCJSaWdodCI6MC4wLCJCb3R0b20iOjAuMH0sIlBhZGRpbmciOnsiJGlkIjoiMzM4IiwiVG9wIjowLjAsIkxlZnQiOjAuMCwiUmlnaHQiOjAuMCwiQm90dG9tIjowLjB9LCJCYWNrZ3JvdW5kIjpudWxsLCJJc1Zpc2libGUiOnRydWUsIldpZHRoIjowLjAsIkhlaWdodCI6MC4wLCJCb3JkZXJTdHlsZSI6bnVsbCwiUGFyZW50U3R5bGUiOm51bGx9LCJCYWNrZ3JvdW5kU3R5bGUiOnsiJGlkIjoiMzM5IiwiTWFyZ2luIjp7IiRpZCI6IjM0MCIsIlRvcCI6MC4wLCJMZWZ0IjowLjAsIlJpZ2h0IjowLjAsIkJvdHRvbSI6MC4wfSwiUGFkZGluZyI6eyIkaWQiOiIzNDEiLCJUb3AiOjAuMCwiTGVmdCI6MC4wLCJSaWdodCI6MC4wLCJCb3R0b20iOjAuMH0sIkJhY2tncm91bmQiOnsiJGlkIjoiMzQyIiwiQ29sb3IiOnsiJGlkIjoiMzQzIiwiQSI6NTEsIlIiOjE2NSwiRyI6MTY1LCJCIjoxNjV9fSwiSXNWaXNpYmxlIjp0cnVlLCJXaWR0aCI6MC4wLCJIZWlnaHQiOjAuMCwiQm9yZGVyU3R5bGUiOnsiJGlkIjoiMzQ0IiwiTGluZUNvbG9yIjp7IiRpZCI6IjM0NSIsIiR0eXBlIjoiTkxSRS5Db21tb24uRG9tLlNvbGlkQ29sb3JCcnVzaCwgTkxSRS5Db21tb24iLCJDb2xvciI6eyIkaWQiOiIzNDYiLCJBIjoyNTUsIlIiOjI1NSwiRyI6MCwiQiI6MH19LCJMaW5lV2VpZ2h0IjowLjAsIkxpbmVUeXBlIjowLCJQYXJlbnRTdHlsZSI6bnVsbH0sIlBhcmVudFN0eWxlIjpudWxsfSwiTWFyZ2luIjp7IiRpZCI6IjM0NyIsIlRvcCI6MC4wLCJMZWZ0IjowLjAsIlJpZ2h0IjowLjAsIkJvdHRvbSI6MC4wfSwiUGFkZGluZyI6eyIkaWQiOiIzNDgiLCJUb3AiOjAuMCwiTGVmdCI6MC4wLCJSaWdodCI6MC4wLCJCb3R0b20iOjAuMH0sIklzVmlzaWJsZSI6ZmFsc2UsIldpZHRoIjowLjAsIkhlaWdodCI6MC4wLCJCb3JkZXJTdHlsZSI6bnVsbCwiUGFyZW50U3R5bGUiOm51bGx9fV0sIklkIjoiNzlmMDVlOGQtZTcyZS00Y2MzLTg1ZmMtZTg3NWZhNjU1MTdmIiwiSW5kZXgiOjAsIkhlYWRlclRleHQiOiJQbGFuIiwiU3R5bGUiOnsiJGlkIjoiMzQ5IiwiSGVhZGVyU3R5bGUiOnsiJGlkIjoiMzUwIiwiVGV4dElzVmVydGljYWwiOmZhbHNlLCJUZXh0U3R5bGUiOnsiJGlkIjoiMzUxIiwiRm9udFNldHRpbmdzIjp7IiRpZCI6IjM1MiIsIkZvbnRTaXplIjoxMCwiRm9udE5hbWUiOiJGcmFua2xpbiBHb3RoaWMgTWVkaXVtIiwiSXNCb2xkIjpmYWxzZSwiSXNJdGFsaWMiOmZhbHNlLCJJc1VuZGVybGluZWQiOmZhbHNlLCJQYXJlbnRTdHlsZSI6bnVsbH0sIkF1dG9TaXplIjowLCJGb3JlZ3JvdW5kIjp7IiRpZCI6IjM1MyIsIkNvbG9yIjp7IiRpZCI6IjM1NCIsIkEiOjI1NSwiUiI6MzIsIkciOjU2LCJCIjoxMDB9fSwiTWF4V2lkdGgiOjAuMCwiTWF4SGVpZ2h0IjowLjAsIlNtYXJ0Rm9yZWdyb3VuZElzQWN0aXZlIjpmYWxzZSwiSG9yaXpvbnRhbEFsaWdubWVudCI6MCwiVmVydGljYWxBbGlnbm1lbnQiOjAsIlNtYXJ0Rm9yZWdyb3VuZCI6bnVsbCwiQmFja2dyb3VuZEZpbGxUeXBlIjowLCJNYXJnaW4iOnsiJGlkIjoiMzU1IiwiVG9wIjowLjAsIkxlZnQiOjAuMCwiUmlnaHQiOjAuMCwiQm90dG9tIjowLjB9LCJQYWRkaW5nIjp7IiRpZCI6IjM1NiIsIlRvcCI6MC4wLCJMZWZ0IjowLjAsIlJpZ2h0IjowLjAsIkJvdHRvbSI6MC4wfSwiQmFja2dyb3VuZCI6bnVsbCwiSXNWaXNpYmxlIjpmYWxzZSwiV2lkdGgiOjAuMCwiSGVpZ2h0IjowLjAsIkJvcmRlclN0eWxlIjpudWxsLCJQYXJlbnRTdHlsZSI6bnVsbH0sIlJlY3RhbmdsZVN0eWxlIjp7IiRpZCI6IjM1NyIsIk1hcmdpbiI6eyIkaWQiOiIzNTgiLCJUb3AiOjAuMCwiTGVmdCI6MC4wLCJSaWdodCI6MC4wLCJCb3R0b20iOjAuMH0sIlBhZGRpbmciOnsiJGlkIjoiMzU5IiwiVG9wIjowLjAsIkxlZnQiOjAuMCwiUmlnaHQiOjAuMCwiQm90dG9tIjowLjB9LCJCYWNrZ3JvdW5kIjp7IiRpZCI6IjM2MCIsIkNvbG9yIjp7IiRpZCI6IjM2MSIsIkEiOjEyNywiUiI6OTEsIkciOjE1NSwiQiI6MjEzfX0sIklzVmlzaWJsZSI6ZmFsc2UsIldpZHRoIjowLjAsIkhlaWdodCI6MC4wLCJCb3JkZXJTdHlsZSI6eyIkaWQiOiIzNjIiLCJMaW5lQ29sb3IiOnsiJGlkIjoiMzYzIiwiJHR5cGUiOiJOTFJFLkNvbW1vbi5Eb20uU29saWRDb2xvckJydXNoLCBOTFJFLkNvbW1vbiIsIkNvbG9yIjp7IiRpZCI6IjM2NCIsIkEiOjI1NSwiUiI6MjU1LCJHIjowLCJCIjowfX0sIkxpbmVXZWlnaHQiOjAuMCwiTGluZVR5cGUiOjAsIlBhcmVudFN0eWxlIjpudWxsfSwiUGFyZW50U3R5bGUiOm51bGx9LCJNYXJnaW4iOnsiJGlkIjoiMzY1IiwiVG9wIjowLjAsIkxlZnQiOjAuMCwiUmlnaHQiOjAuMCwiQm90dG9tIjowLjB9LCJQYWRkaW5nIjp7IiRpZCI6IjM2NiIsIlRvcCI6MC4wLCJMZWZ0IjowLjAsIlJpZ2h0IjowLjAsIkJvdHRvbSI6MC4wfSwiQmFja2dyb3VuZCI6bnVsbCwiSXNWaXNpYmxlIjp0cnVlLCJXaWR0aCI6MC4wLCJIZWlnaHQiOjAuMCwiQm9yZGVyU3R5bGUiOm51bGwsIlBhcmVudFN0eWxlIjpudWxsfSwiQmFja2dyb3VuZFN0eWxlIjp7IiRpZCI6IjM2NyIsIk1hcmdpbiI6eyIkaWQiOiIzNjgiLCJUb3AiOjAuMCwiTGVmdCI6MC4wLCJSaWdodCI6MC4wLCJCb3R0b20iOjAuMH0sIlBhZGRpbmciOnsiJGlkIjoiMzY5IiwiVG9wIjowLjAsIkxlZnQiOjAuMCwiUmlnaHQiOjAuMCwiQm90dG9tIjowLjB9LCJCYWNrZ3JvdW5kIjp7IiRpZCI6IjM3MCIsIkNvbG9yIjp7IiRpZCI6IjM3MSIsIkEiOjM4LCJSIjo5MSwiRyI6MTU1LCJCIjoyMTN9fSwiSXNWaXNpYmxlIjp0cnVlLCJXaWR0aCI6MC4wLCJIZWlnaHQiOjAuMCwiQm9yZGVyU3R5bGUiOnsiJGlkIjoiMzcyIiwiTGluZUNvbG9yIjp7IiRpZCI6IjM3MyIsIiR0eXBlIjoiTkxSRS5Db21tb24uRG9tLlNvbGlkQ29sb3JCcnVzaCwgTkxSRS5Db21tb24iLCJDb2xvciI6eyIkaWQiOiIzNzQiLCJBIjoyNTUsIlIiOjI1NSwiRyI6MCwiQiI6MH19LCJMaW5lV2VpZ2h0IjowLjAsIkxpbmVUeXBlIjowLCJQYXJlbnRTdHlsZSI6bnVsbH0sIlBhcmVudFN0eWxlIjpudWxsfSwiSXNBYm92ZVRpbWViYW5kIjpmYWxzZSwiTWFyZ2luIjp7IiRpZCI6IjM3NSIsIlRvcCI6MC4wLCJMZWZ0IjowLjAsIlJpZ2h0IjowLjAsIkJvdHRvbSI6MC4wfSwiUGFkZGluZyI6eyIkaWQiOiIzNzYiLCJUb3AiOjAuMCwiTGVmdCI6MC4wLCJSaWdodCI6MC4wLCJCb3R0b20iOjAuMH0sIklzVmlzaWJsZSI6dHJ1ZSwiV2lkdGgiOjAuMCwiSGVpZ2h0IjowLjAsIkJvcmRlclN0eWxlIjp7IiRpZCI6IjM3NyIsIkxpbmVDb2xvciI6bnVsbCwiTGluZVdlaWdodCI6MC4wLCJMaW5lVHlwZSI6MCwiUGFyZW50U3R5bGUiOm51bGx9LCJQYXJlbnRTdHlsZSI6bnVsbH19LHsiJGlkIjoiMzc4IiwiX2FjdGl2aXRpZXMiOlt7IiRpZCI6IjM3OSIsIl9yb3dzIjpbeyIkaWQiOiIzODAiLCJfdGFza3MiOltdLCJfbWlsZXN0b25lcyI6W3siJGlkIjoiMzgxIiwiSWQiOiIyOTA2ZTYyYy0yZDY0LTQyM2EtOGE2Zi1mMGNmZmNlMzQzZmQiLCJJbmRleCI6MTQsIkdyb3VwSWQiOiIwZGZkYzI5MS01NGY4LTQ3NWQtYTIyYi1hOGJkNzBlNjcxYmYiLCJUaXRsZSI6IlBlcmZvcm1hbmNlIFZhbGlkYXRpb24iLCJEYXRlVGltZSI6IjIwMjItMDItMTBUMTE6NTk6MDAiLCJQZXJjZW50YWdlQ29tcGxldGUiOm51bGwsIk5vdGUiOm51bGwsIlN0eWxlIjp7IiRpZCI6IjM4MiIsIlRpdGxlUG9zaXRpb24iOiJSaWdodCIsIkRhdGVQb3NpdGlvbiI6IkxlZnQiLCJTaGFwZVR5cGUiOjEsIlNoYXBlU2l6ZSI6MCwiU2hhcGVTdHlsZSI6eyIkaWQiOiIzODMiLCJNYXJnaW4iOnsiJHJlZiI6IjI5NSJ9LCJQYWRkaW5nIjp7IiRyZWYiOiIyOTYifSwiQmFja2dyb3VuZCI6eyIkaWQiOiIzODQiLCJDb2xvciI6eyIkaWQiOiIzODUiLCJBIjoyNTUsIlIiOjIwNiwiRyI6MTQ2LCJCIjowfX0sIklzVmlzaWJsZSI6dHJ1ZSwiV2lkdGgiOjEyLjAsIkhlaWdodCI6MTQuMCwiQm9yZGVyU3R5bGUiOnsiJGlkIjoiMzg2IiwiTGluZUNvbG9yIjp7IiRyZWYiOiIzMDAifSwiTGluZVdlaWdodCI6MC4wLCJMaW5lVHlwZSI6MCwiUGFyZW50U3R5bGUiOm51bGx9LCJQYXJlbnRTdHlsZSI6bnVsbH0sIlRpdGxlU3R5bGUiOnsiJGlkIjoiMzg3IiwiRm9udFNldHRpbmdzIjp7IiRpZCI6IjM4OCIsIkZvbnRTaXplIjoxMSwiRm9udE5hbWUiOiJDYWxpYnJpIiwiSXNCb2xkIjp0cnVlLCJJc0l0YWxpYyI6ZmFsc2UsIklzVW5kZXJsaW5lZCI6ZmFsc2UsIlBhcmVudFN0eWxlIjpudWxsfSwiQXV0b1NpemUiOjAsIkZvcmVncm91bmQiOnsiJGlkIjoiMzg5IiwiQ29sb3IiOnsiJGlkIjoiMzkwIiwiQSI6MjU1LCJSIjoxMjcsIkciOjk2LCJCIjowfX0sIk1heFdpZHRoIjoyMDAuMCwiTWF4SGVpZ2h0IjoiSW5maW5pdHkiLCJTbWFydEZvcmVncm91bmRJc0FjdGl2ZSI6ZmFsc2UsIkhvcml6b250YWxBbGlnbm1lbnQiOjAsIlZlcnRpY2FsQWxpZ25tZW50IjowLCJTbWFydEZvcmVncm91bmQiOm51bGwsIkJhY2tncm91bmRGaWxsVHlwZSI6MCwiTWFyZ2luIjp7IiRyZWYiOiIzMDYifSwiUGFkZGluZyI6eyIkcmVmIjoiMzA3In0sIkJhY2tncm91bmQiOnsiJGlkIjoiMzkxIiwiQ29sb3IiOnsiJGlkIjoiMzkyIiwiQSI6MCwiUiI6MjU1LCJHIjoyNTUsIkIiOjI1NX19LCJJc1Zpc2libGUiOnRydWUsIldpZHRoIjowLjAsIkhlaWdodCI6MC4wLCJCb3JkZXJTdHlsZSI6bnVsbCwiUGFyZW50U3R5bGUiOm51bGx9LCJEYXRlU3R5bGUiOnsiJGlkIjoiMzkzIiwiRm9udFNldHRpbmdzIjp7IiRpZCI6IjM5NCIsIkZvbnRTaXplIjoxMCwiRm9udE5hbWUiOiJDYWxpYnJpIiwiSXNCb2xkIjpmYWxzZSwiSXNJdGFsaWMiOmZhbHNlLCJJc1VuZGVybGluZWQiOmZhbHNlLCJQYXJlbnRTdHlsZSI6bnVsbH0sIkF1dG9TaXplIjowLCJGb3JlZ3JvdW5kIjp7IiRpZCI6IjM5NSIsIkNvbG9yIjp7IiRpZCI6IjM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MxNCJ9LCJQYWRkaW5nIjp7IiRyZWYiOiIzMTUifSwiQmFja2dyb3VuZCI6eyIkaWQiOiIzOTciLCJDb2xvciI6eyIkaWQiOiIzOTgiLCJBIjowLCJSIjoyNTUsIkciOjI1NSwiQiI6MjU1fX0sIklzVmlzaWJsZSI6ZmFsc2UsIldpZHRoIjowLjAsIkhlaWdodCI6MC4wLCJCb3JkZXJTdHlsZSI6bnVsbCwiUGFyZW50U3R5bGUiOm51bGx9LCJEYXRlRm9ybWF0Ijp7IiRpZCI6IjM5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MDAiLCJGb3JtYXQiOjAsIklzVmlzaWJsZSI6ZmFsc2UsIkxhc3RLbm93blZpc2liaWxpdHlTdGF0ZSI6ZmFsc2V9LCJJc1Zpc2libGUiOnRydWUsIlBhcmVudFN0eWxlIjpudWxsfSwiSHlwZXJsaW5rIjp7IiRpZCI6IjQwMSIsIkFkZHJlc3MiOiIiLCJTdWJBZGRyZXNzIjoiIn0sIkltcG9ydElkIjoiIn0seyIkaWQiOiI0MDIiLCJJZCI6IjRiZWUxY2JlLTcyNzUtNGE3MC04ZWIxLTZlYWVhMWQzZDQyYyIsIkluZGV4IjoxNSwiR3JvdXBJZCI6IjBkZmRjMjkxLTU0ZjgtNDc1ZC1hMjJiLWE4YmQ3MGU2NzFiZiIsIlRpdGxlIjoiVGVzdCBDb21wbGV0ZSIsIkRhdGVUaW1lIjoiMjAyMi0wNS0wMVQxMTo1OTowMCIsIlBlcmNlbnRhZ2VDb21wbGV0ZSI6bnVsbCwiTm90ZSI6bnVsbCwiU3R5bGUiOnsiJGlkIjoiNDAzIiwiVGl0bGVQb3NpdGlvbiI6IlJpZ2h0IiwiRGF0ZVBvc2l0aW9uIjoiTGVmdCIsIlNoYXBlVHlwZSI6MSwiU2hhcGVTaXplIjowLCJTaGFwZVN0eWxlIjp7IiRpZCI6IjQwNCIsIk1hcmdpbiI6eyIkcmVmIjoiMjk1In0sIlBhZGRpbmciOnsiJHJlZiI6IjI5NiJ9LCJCYWNrZ3JvdW5kIjp7IiRpZCI6IjQwNSIsIkNvbG9yIjp7IiRpZCI6IjQwNiIsIkEiOjI1NSwiUiI6MjA2LCJHIjoxNDYsIkIiOjB9fSwiSXNWaXNpYmxlIjp0cnVlLCJXaWR0aCI6MTIuMCwiSGVpZ2h0IjoxNC4wLCJCb3JkZXJTdHlsZSI6eyIkaWQiOiI0MDciLCJMaW5lQ29sb3IiOnsiJHJlZiI6IjMwMCJ9LCJMaW5lV2VpZ2h0IjowLjAsIkxpbmVUeXBlIjowLCJQYXJlbnRTdHlsZSI6bnVsbH0sIlBhcmVudFN0eWxlIjpudWxsfSwiVGl0bGVTdHlsZSI6eyIkaWQiOiI0MDgiLCJGb250U2V0dGluZ3MiOnsiJGlkIjoiNDA5IiwiRm9udFNpemUiOjExLCJGb250TmFtZSI6IkNhbGlicmkiLCJJc0JvbGQiOnRydWUsIklzSXRhbGljIjpmYWxzZSwiSXNVbmRlcmxpbmVkIjpmYWxzZSwiUGFyZW50U3R5bGUiOm51bGx9LCJBdXRvU2l6ZSI6MCwiRm9yZWdyb3VuZCI6eyIkaWQiOiI0MTAiLCJDb2xvciI6eyIkaWQiOiI0MTEiLCJBIjoyNTUsIlIiOjEyNywiRyI6OTYsIkIiOjB9fSwiTWF4V2lkdGgiOjIwMC4wLCJNYXhIZWlnaHQiOiJJbmZpbml0eSIsIlNtYXJ0Rm9yZWdyb3VuZElzQWN0aXZlIjpmYWxzZSwiSG9yaXpvbnRhbEFsaWdubWVudCI6MCwiVmVydGljYWxBbGlnbm1lbnQiOjAsIlNtYXJ0Rm9yZWdyb3VuZCI6bnVsbCwiQmFja2dyb3VuZEZpbGxUeXBlIjowLCJNYXJnaW4iOnsiJHJlZiI6IjMwNiJ9LCJQYWRkaW5nIjp7IiRyZWYiOiIzMDcifSwiQmFja2dyb3VuZCI6eyIkaWQiOiI0MTIiLCJDb2xvciI6eyIkaWQiOiI0MTMiLCJBIjowLCJSIjoyNTUsIkciOjI1NSwiQiI6MjU1fX0sIklzVmlzaWJsZSI6dHJ1ZSwiV2lkdGgiOjAuMCwiSGVpZ2h0IjowLjAsIkJvcmRlclN0eWxlIjpudWxsLCJQYXJlbnRTdHlsZSI6bnVsbH0sIkRhdGVTdHlsZSI6eyIkaWQiOiI0MTQiLCJGb250U2V0dGluZ3MiOnsiJGlkIjoiNDE1IiwiRm9udFNpemUiOjEwLCJGb250TmFtZSI6IkNhbGlicmkiLCJJc0JvbGQiOmZhbHNlLCJJc0l0YWxpYyI6ZmFsc2UsIklzVW5kZXJsaW5lZCI6ZmFsc2UsIlBhcmVudFN0eWxlIjpudWxsfSwiQXV0b1NpemUiOjAsIkZvcmVncm91bmQiOnsiJGlkIjoiNDE2IiwiQ29sb3IiOnsiJGlkIjoiNDE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MzE0In0sIlBhZGRpbmciOnsiJHJlZiI6IjMxNSJ9LCJCYWNrZ3JvdW5kIjp7IiRpZCI6IjQxOCIsIkNvbG9yIjp7IiRpZCI6IjQxOSIsIkEiOjAsIlIiOjI1NSwiRyI6MjU1LCJCIjoyNTV9fSwiSXNWaXNpYmxlIjpmYWxzZSwiV2lkdGgiOjAuMCwiSGVpZ2h0IjowLjAsIkJvcmRlclN0eWxlIjpudWxsLCJQYXJlbnRTdHlsZSI6bnVsbH0sIkRhdGVGb3JtYXQiOnsiJGlkIjoiNDIw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QyMSIsIkZvcm1hdCI6MCwiSXNWaXNpYmxlIjpmYWxzZSwiTGFzdEtub3duVmlzaWJpbGl0eVN0YXRlIjpmYWxzZX0sIklzVmlzaWJsZSI6dHJ1ZSwiUGFyZW50U3R5bGUiOm51bGx9LCJIeXBlcmxpbmsiOnsiJGlkIjoiNDIyIiwiQWRkcmVzcyI6IiIsIlN1YkFkZHJlc3MiOiIifSwiSW1wb3J0SWQiOiIifSx7IiRpZCI6IjQyMyIsIklkIjoiMDkxOWFlOGUtZjljZS00YmM4LTg5NzQtOWZmYzRmODkyYjU2IiwiSW5kZXgiOjE2LCJHcm91cElkIjoiMGRmZGMyOTEtNTRmOC00NzVkLWEyMmItYThiZDcwZTY3MWJmIiwiVGl0bGUiOiJNb25pdG9yaW5nIiwiRGF0ZVRpbWUiOiIyMDIyLTA2LTI2VDExOjU5OjAwIiwiUGVyY2VudGFnZUNvbXBsZXRlIjpudWxsLCJOb3RlIjpudWxsLCJTdHlsZSI6eyIkaWQiOiI0MjQiLCJUaXRsZVBvc2l0aW9uIjoiUmlnaHQiLCJEYXRlUG9zaXRpb24iOiJMZWZ0IiwiU2hhcGVUeXBlIjoxLCJTaGFwZVNpemUiOjAsIlNoYXBlU3R5bGUiOnsiJGlkIjoiNDI1IiwiTWFyZ2luIjp7IiRyZWYiOiIyOTUifSwiUGFkZGluZyI6eyIkcmVmIjoiMjk2In0sIkJhY2tncm91bmQiOnsiJGlkIjoiNDI2IiwiQ29sb3IiOnsiJGlkIjoiNDI3IiwiQSI6MjU1LCJSIjoyMDYsIkciOjE0NiwiQiI6MH19LCJJc1Zpc2libGUiOnRydWUsIldpZHRoIjoxMi4wLCJIZWlnaHQiOjE0LjAsIkJvcmRlclN0eWxlIjp7IiRpZCI6IjQyOCIsIkxpbmVDb2xvciI6eyIkcmVmIjoiMzAwIn0sIkxpbmVXZWlnaHQiOjAuMCwiTGluZVR5cGUiOjAsIlBhcmVudFN0eWxlIjpudWxsfSwiUGFyZW50U3R5bGUiOm51bGx9LCJUaXRsZVN0eWxlIjp7IiRpZCI6IjQyOSIsIkZvbnRTZXR0aW5ncyI6eyIkaWQiOiI0MzAiLCJGb250U2l6ZSI6MTEsIkZvbnROYW1lIjoiQ2FsaWJyaSIsIklzQm9sZCI6dHJ1ZSwiSXNJdGFsaWMiOmZhbHNlLCJJc1VuZGVybGluZWQiOmZhbHNlLCJQYXJlbnRTdHlsZSI6bnVsbH0sIkF1dG9TaXplIjowLCJGb3JlZ3JvdW5kIjp7IiRpZCI6IjQzMSIsIkNvbG9yIjp7IiRpZCI6IjQzMiIsIkEiOjI1NSwiUiI6MTI3LCJHIjo5NiwiQiI6MH19LCJNYXhXaWR0aCI6MjAwLjAsIk1heEhlaWdodCI6IkluZmluaXR5IiwiU21hcnRGb3JlZ3JvdW5kSXNBY3RpdmUiOmZhbHNlLCJIb3Jpem9udGFsQWxpZ25tZW50IjowLCJWZXJ0aWNhbEFsaWdubWVudCI6MCwiU21hcnRGb3JlZ3JvdW5kIjpudWxsLCJCYWNrZ3JvdW5kRmlsbFR5cGUiOjAsIk1hcmdpbiI6eyIkcmVmIjoiMzA2In0sIlBhZGRpbmciOnsiJHJlZiI6IjMwNyJ9LCJCYWNrZ3JvdW5kIjp7IiRpZCI6IjQzMyIsIkNvbG9yIjp7IiRpZCI6IjQzNCIsIkEiOjAsIlIiOjI1NSwiRyI6MjU1LCJCIjoyNTV9fSwiSXNWaXNpYmxlIjp0cnVlLCJXaWR0aCI6MC4wLCJIZWlnaHQiOjAuMCwiQm9yZGVyU3R5bGUiOm51bGwsIlBhcmVudFN0eWxlIjpudWxsfSwiRGF0ZVN0eWxlIjp7IiRpZCI6IjQzNSIsIkZvbnRTZXR0aW5ncyI6eyIkaWQiOiI0MzYiLCJGb250U2l6ZSI6MTAsIkZvbnROYW1lIjoiQ2FsaWJyaSIsIklzQm9sZCI6ZmFsc2UsIklzSXRhbGljIjpmYWxzZSwiSXNVbmRlcmxpbmVkIjpmYWxzZSwiUGFyZW50U3R5bGUiOm51bGx9LCJBdXRvU2l6ZSI6MCwiRm9yZWdyb3VuZCI6eyIkaWQiOiI0MzciLCJDb2xvciI6eyIkaWQiOiI0Mzg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zMTQifSwiUGFkZGluZyI6eyIkcmVmIjoiMzE1In0sIkJhY2tncm91bmQiOnsiJGlkIjoiNDM5IiwiQ29sb3IiOnsiJGlkIjoiNDQwIiwiQSI6MCwiUiI6MjU1LCJHIjoyNTUsIkIiOjI1NX19LCJJc1Zpc2libGUiOmZhbHNlLCJXaWR0aCI6MC4wLCJIZWlnaHQiOjAuMCwiQm9yZGVyU3R5bGUiOm51bGwsIlBhcmVudFN0eWxlIjpudWxsfSwiRGF0ZUZvcm1hdCI6eyIkaWQiOiI0N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QyIiwiRm9ybWF0IjowLCJJc1Zpc2libGUiOmZhbHNlLCJMYXN0S25vd25WaXNpYmlsaXR5U3RhdGUiOmZhbHNlfSwiSXNWaXNpYmxlIjp0cnVlLCJQYXJlbnRTdHlsZSI6bnVsbH0sIkh5cGVybGluayI6eyIkaWQiOiI0NDMiLCJBZGRyZXNzIjoiIiwiU3ViQWRkcmVzcyI6IiJ9LCJJbXBvcnRJZCI6IiJ9LHsiJGlkIjoiNDQ0IiwiSWQiOiIxNmE5Zjc4MS1mYmNmLTQzNDgtYTkwZC00MTgzNWZhMzI0OWUiLCJJbmRleCI6MTcsIkdyb3VwSWQiOiIwZGZkYzI5MS01NGY4LTQ3NWQtYTIyYi1hOGJkNzBlNjcxYmYiLCJUaXRsZSI6IlBoYXNlIFN5bmMiLCJEYXRlVGltZSI6IjIwMjItMDgtMTRUMTE6NTk6MDAiLCJQZXJjZW50YWdlQ29tcGxldGUiOm51bGwsIk5vdGUiOm51bGwsIlN0eWxlIjp7IiRpZCI6IjQ0NSIsIlRpdGxlUG9zaXRpb24iOiJSaWdodCIsIkRhdGVQb3NpdGlvbiI6IkxlZnQiLCJTaGFwZVR5cGUiOjEsIlNoYXBlU2l6ZSI6MCwiU2hhcGVTdHlsZSI6eyIkaWQiOiI0NDYiLCJNYXJnaW4iOnsiJHJlZiI6IjI5NSJ9LCJQYWRkaW5nIjp7IiRyZWYiOiIyOTYifSwiQmFja2dyb3VuZCI6eyIkaWQiOiI0NDciLCJDb2xvciI6eyIkaWQiOiI0NDgiLCJBIjoyNTUsIlIiOjIwNiwiRyI6MTQ2LCJCIjowfX0sIklzVmlzaWJsZSI6dHJ1ZSwiV2lkdGgiOjEyLjAsIkhlaWdodCI6MTQuMCwiQm9yZGVyU3R5bGUiOnsiJGlkIjoiNDQ5IiwiTGluZUNvbG9yIjp7IiRyZWYiOiIzMDAifSwiTGluZVdlaWdodCI6MC4wLCJMaW5lVHlwZSI6MCwiUGFyZW50U3R5bGUiOm51bGx9LCJQYXJlbnRTdHlsZSI6bnVsbH0sIlRpdGxlU3R5bGUiOnsiJGlkIjoiNDUwIiwiRm9udFNldHRpbmdzIjp7IiRpZCI6IjQ1MSIsIkZvbnRTaXplIjoxMSwiRm9udE5hbWUiOiJDYWxpYnJpIiwiSXNCb2xkIjp0cnVlLCJJc0l0YWxpYyI6ZmFsc2UsIklzVW5kZXJsaW5lZCI6ZmFsc2UsIlBhcmVudFN0eWxlIjpudWxsfSwiQXV0b1NpemUiOjAsIkZvcmVncm91bmQiOnsiJGlkIjoiNDUyIiwiQ29sb3IiOnsiJGlkIjoiNDUzIiwiQSI6MjU1LCJSIjoxMjcsIkciOjk2LCJCIjowfX0sIk1heFdpZHRoIjoyMDAuMCwiTWF4SGVpZ2h0IjoiSW5maW5pdHkiLCJTbWFydEZvcmVncm91bmRJc0FjdGl2ZSI6ZmFsc2UsIkhvcml6b250YWxBbGlnbm1lbnQiOjAsIlZlcnRpY2FsQWxpZ25tZW50IjowLCJTbWFydEZvcmVncm91bmQiOm51bGwsIkJhY2tncm91bmRGaWxsVHlwZSI6MCwiTWFyZ2luIjp7IiRyZWYiOiIzMDYifSwiUGFkZGluZyI6eyIkcmVmIjoiMzA3In0sIkJhY2tncm91bmQiOnsiJGlkIjoiNDU0IiwiQ29sb3IiOnsiJGlkIjoiNDU1IiwiQSI6MCwiUiI6MjU1LCJHIjoyNTUsIkIiOjI1NX19LCJJc1Zpc2libGUiOnRydWUsIldpZHRoIjowLjAsIkhlaWdodCI6MC4wLCJCb3JkZXJTdHlsZSI6bnVsbCwiUGFyZW50U3R5bGUiOm51bGx9LCJEYXRlU3R5bGUiOnsiJGlkIjoiNDU2IiwiRm9udFNldHRpbmdzIjp7IiRpZCI6IjQ1NyIsIkZvbnRTaXplIjoxMCwiRm9udE5hbWUiOiJDYWxpYnJpIiwiSXNCb2xkIjpmYWxzZSwiSXNJdGFsaWMiOmZhbHNlLCJJc1VuZGVybGluZWQiOmZhbHNlLCJQYXJlbnRTdHlsZSI6bnVsbH0sIkF1dG9TaXplIjowLCJGb3JlZ3JvdW5kIjp7IiRpZCI6IjQ1OCIsIkNvbG9yIjp7IiRpZCI6IjQ1O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MxNCJ9LCJQYWRkaW5nIjp7IiRyZWYiOiIzMTUifSwiQmFja2dyb3VuZCI6eyIkaWQiOiI0NjAiLCJDb2xvciI6eyIkaWQiOiI0NjEiLCJBIjowLCJSIjoyNTUsIkciOjI1NSwiQiI6MjU1fX0sIklzVmlzaWJsZSI6ZmFsc2UsIldpZHRoIjowLjAsIkhlaWdodCI6MC4wLCJCb3JkZXJTdHlsZSI6bnVsbCwiUGFyZW50U3R5bGUiOm51bGx9LCJEYXRlRm9ybWF0Ijp7IiRpZCI6IjQ2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NjMiLCJGb3JtYXQiOjAsIklzVmlzaWJsZSI6ZmFsc2UsIkxhc3RLbm93blZpc2liaWxpdHlTdGF0ZSI6ZmFsc2V9LCJJc1Zpc2libGUiOnRydWUsIlBhcmVudFN0eWxlIjpudWxsfSwiSHlwZXJsaW5rIjp7IiRpZCI6IjQ2NCIsIkFkZHJlc3MiOiIiLCJTdWJBZGRyZXNzIjoiIn0sIkltcG9ydElkIjoiIn0seyIkaWQiOiI0NjUiLCJJZCI6ImZhOGMxYjFhLWQ5ZjktNGY4ZS05MGIzLTI3NDM3ZjkwMmExMSIsIkluZGV4IjoxOCwiR3JvdXBJZCI6IjBkZmRjMjkxLTU0ZjgtNDc1ZC1hMjJiLWE4YmQ3MGU2NzFiZiIsIlRpdGxlIjoiTG9hZCBCYWxhbmNlIiwiRGF0ZVRpbWUiOiIyMDIyLTEwLTAyVDExOjU5OjAwIiwiUGVyY2VudGFnZUNvbXBsZXRlIjpudWxsLCJOb3RlIjpudWxsLCJTdHlsZSI6eyIkaWQiOiI0NjYiLCJUaXRsZVBvc2l0aW9uIjoiUmlnaHQiLCJEYXRlUG9zaXRpb24iOiJMZWZ0IiwiU2hhcGVUeXBlIjoxLCJTaGFwZVNpemUiOjAsIlNoYXBlU3R5bGUiOnsiJGlkIjoiNDY3IiwiTWFyZ2luIjp7IiRyZWYiOiIyOTUifSwiUGFkZGluZyI6eyIkcmVmIjoiMjk2In0sIkJhY2tncm91bmQiOnsiJGlkIjoiNDY4IiwiQ29sb3IiOnsiJGlkIjoiNDY5IiwiQSI6MjU1LCJSIjoyMDYsIkciOjE0NiwiQiI6MH19LCJJc1Zpc2libGUiOnRydWUsIldpZHRoIjoxMi4wLCJIZWlnaHQiOjE0LjAsIkJvcmRlclN0eWxlIjp7IiRpZCI6IjQ3MCIsIkxpbmVDb2xvciI6eyIkcmVmIjoiMzAwIn0sIkxpbmVXZWlnaHQiOjAuMCwiTGluZVR5cGUiOjAsIlBhcmVudFN0eWxlIjpudWxsfSwiUGFyZW50U3R5bGUiOm51bGx9LCJUaXRsZVN0eWxlIjp7IiRpZCI6IjQ3MSIsIkZvbnRTZXR0aW5ncyI6eyIkaWQiOiI0NzIiLCJGb250U2l6ZSI6MTEsIkZvbnROYW1lIjoiQ2FsaWJyaSIsIklzQm9sZCI6dHJ1ZSwiSXNJdGFsaWMiOmZhbHNlLCJJc1VuZGVybGluZWQiOmZhbHNlLCJQYXJlbnRTdHlsZSI6bnVsbH0sIkF1dG9TaXplIjowLCJGb3JlZ3JvdW5kIjp7IiRpZCI6IjQ3MyIsIkNvbG9yIjp7IiRpZCI6IjQ3NCIsIkEiOjI1NSwiUiI6MTI3LCJHIjo5NiwiQiI6MH19LCJNYXhXaWR0aCI6MjAwLjAsIk1heEhlaWdodCI6IkluZmluaXR5IiwiU21hcnRGb3JlZ3JvdW5kSXNBY3RpdmUiOmZhbHNlLCJIb3Jpem9udGFsQWxpZ25tZW50IjowLCJWZXJ0aWNhbEFsaWdubWVudCI6MCwiU21hcnRGb3JlZ3JvdW5kIjpudWxsLCJCYWNrZ3JvdW5kRmlsbFR5cGUiOjAsIk1hcmdpbiI6eyIkcmVmIjoiMzA2In0sIlBhZGRpbmciOnsiJHJlZiI6IjMwNyJ9LCJCYWNrZ3JvdW5kIjp7IiRpZCI6IjQ3NSIsIkNvbG9yIjp7IiRpZCI6IjQ3NiIsIkEiOjAsIlIiOjI1NSwiRyI6MjU1LCJCIjoyNTV9fSwiSXNWaXNpYmxlIjp0cnVlLCJXaWR0aCI6MC4wLCJIZWlnaHQiOjAuMCwiQm9yZGVyU3R5bGUiOm51bGwsIlBhcmVudFN0eWxlIjpudWxsfSwiRGF0ZVN0eWxlIjp7IiRpZCI6IjQ3NyIsIkZvbnRTZXR0aW5ncyI6eyIkaWQiOiI0NzgiLCJGb250U2l6ZSI6MTAsIkZvbnROYW1lIjoiQ2FsaWJyaSIsIklzQm9sZCI6ZmFsc2UsIklzSXRhbGljIjpmYWxzZSwiSXNVbmRlcmxpbmVkIjpmYWxzZSwiUGFyZW50U3R5bGUiOm51bGx9LCJBdXRvU2l6ZSI6MCwiRm9yZWdyb3VuZCI6eyIkaWQiOiI0NzkiLCJDb2xvciI6eyIkaWQiOiI0ODA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zMTQifSwiUGFkZGluZyI6eyIkcmVmIjoiMzE1In0sIkJhY2tncm91bmQiOnsiJGlkIjoiNDgxIiwiQ29sb3IiOnsiJGlkIjoiNDgyIiwiQSI6MCwiUiI6MjU1LCJHIjoyNTUsIkIiOjI1NX19LCJJc1Zpc2libGUiOmZhbHNlLCJXaWR0aCI6MC4wLCJIZWlnaHQiOjAuMCwiQm9yZGVyU3R5bGUiOm51bGwsIlBhcmVudFN0eWxlIjpudWxsfSwiRGF0ZUZvcm1hdCI6eyIkaWQiOiI0OD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g0IiwiRm9ybWF0IjowLCJJc1Zpc2libGUiOmZhbHNlLCJMYXN0S25vd25WaXNpYmlsaXR5U3RhdGUiOmZhbHNlfSwiSXNWaXNpYmxlIjp0cnVlLCJQYXJlbnRTdHlsZSI6bnVsbH0sIkh5cGVybGluayI6eyIkaWQiOiI0ODUiLCJBZGRyZXNzIjoiIiwiU3ViQWRkcmVzcyI6IiJ9LCJJbXBvcnRJZCI6IiJ9XSwiSWQiOiIwZGZkYzI5MS01NGY4LTQ3NWQtYTIyYi1hOGJkNzBlNjcxYmYiLCJJc1NpbmdsZUl0ZW1Sb3ciOmZhbHNlfSx7IiRpZCI6IjQ4NiIsIl90YXNrcyI6W3siJGlkIjoiNDg3IiwiX2F0dGFjaGVkTWlsZXN0b25lcyI6W10sIlRhc2tEZWZpbml0aW9uIjp7IiRpZCI6IjQ4OCIsIkdyb3VwTmFtZSI6IjEyYWU4NDM4LTUzNzItNDgzZS04MDhkLTI3MjUyNzExYmRkZSIsIlN0YXJ0RGF0ZSI6IjIwMjItMDUtMTFUMDA6MDA6MDBaIiwiRW5kRGF0ZSI6IjIwMjItMDYtMzBUMTE6NTk6MDBaIiwiUGVyY2VudGFnZUNvbXBsZXRlIjpudWxsLCJTdHlsZSI6eyIkaWQiOiI0ODkiLCJTaGFwZSI6NiwiU2hhcGVUaGlja25lc3MiOjEsIkR1cmF0aW9uRm9ybWF0IjowLCJJbmNsdWRlTm9uV29ya2luZ0RheXNJbkR1cmF0aW9uIjpmYWxzZSwiUGVyY2VudGFnZUNvbXBsZXRlU3R5bGUiOnsiJGlkIjoiNDkwIiwiRm9udFNldHRpbmdzIjp7IiRpZCI6IjQ5M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aWQiOiI0OTIiLCJUb3AiOjAuMCwiTGVmdCI6MC4wLCJSaWdodCI6MC4wLCJCb3R0b20iOjAuMH0sIlBhZGRpbmciOnsiJGlkIjoiNDkzIiwiVG9wIjowLjAsIkxlZnQiOjAuMCwiUmlnaHQiOjAuMCwiQm90dG9tIjowLjB9LCJCYWNrZ3JvdW5kIjp7IiRyZWYiOiIxNCJ9LCJJc1Zpc2libGUiOnRydWUsIldpZHRoIjowLjAsIkhlaWdodCI6MC4wLCJCb3JkZXJTdHlsZSI6eyIkaWQiOiI0OTQiLCJMaW5lQ29sb3IiOm51bGwsIkxpbmVXZWlnaHQiOjAuMCwiTGluZVR5cGUiOjAsIlBhcmVudFN0eWxlIjpudWxsfSwiUGFyZW50U3R5bGUiOm51bGx9LCJEdXJhdGlvblN0eWxlIjp7IiRpZCI6IjQ5NSIsIkZvbnRTZXR0aW5ncyI6eyIkaWQiOiI0OTYiLCJGb250U2l6ZSI6MTAsIkZvbnROYW1lIjoiQ2FsaWJyaSIsIklzQm9sZCI6ZmFsc2UsIklzSXRhbGljIjpmYWxzZSwiSXNVbmRlcmxpbmVkIjpmYWxzZSwiUGFyZW50U3R5bGUiOm51bGx9LCJBdXRvU2l6ZSI6MCwiRm9yZWdyb3VuZCI6eyIkaWQiOiI0OTciLCJDb2xvciI6eyIkcmVmIjoiMjAifX0sIk1heFdpZHRoIjoyMDAuMCwiTWF4SGVpZ2h0IjoiSW5maW5pdHkiLCJTbWFydEZvcmVncm91bmRJc0FjdGl2ZSI6ZmFsc2UsIkhvcml6b250YWxBbGlnbm1lbnQiOjAsIlZlcnRpY2FsQWxpZ25tZW50IjowLCJTbWFydEZvcmVncm91bmQiOm51bGwsIkJhY2tncm91bmRGaWxsVHlwZSI6MCwiTWFyZ2luIjp7IiRpZCI6IjQ5OCIsIlRvcCI6MC4wLCJMZWZ0IjowLjAsIlJpZ2h0IjowLjAsIkJvdHRvbSI6MC4wfSwiUGFkZGluZyI6eyIkaWQiOiI0OTkiLCJUb3AiOjAuMCwiTGVmdCI6MC4wLCJSaWdodCI6MC4wLCJCb3R0b20iOjAuMH0sIkJhY2tncm91bmQiOnsiJHJlZiI6IjIzIn0sIklzVmlzaWJsZSI6dHJ1ZSwiV2lkdGgiOjAuMCwiSGVpZ2h0IjowLjAsIkJvcmRlclN0eWxlIjp7IiRpZCI6IjUwMCIsIkxpbmVDb2xvciI6bnVsbCwiTGluZVdlaWdodCI6MC4wLCJMaW5lVHlwZSI6MCwiUGFyZW50U3R5bGUiOm51bGx9LCJQYXJlbnRTdHlsZSI6bnVsbH0sIkhvcml6b250YWxDb25uZWN0b3JTdHlsZSI6eyIkaWQiOiI1MDEiLCJMaW5lQ29sb3IiOnsiJHJlZiI6IjI2In0sIkxpbmVXZWlnaHQiOjEuMCwiTGluZVR5cGUiOjAsIlBhcmVudFN0eWxlIjpudWxsfSwiVmVydGljYWxDb25uZWN0b3JTdHlsZSI6eyIkaWQiOiI1MDIiLCJMaW5lQ29sb3IiOnsiJHJlZiI6IjI5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1LCJJc0JlbG93VGltZWJhbmQiOnRydWUsIlBlcmNlbnRhZ2VDb21wbGV0ZVNoYXBlT3BhY2l0eSI6MzUsIlNoYXBlU3R5bGUiOnsiJGlkIjoiNTAzIiwiTWFyZ2luIjp7IiRpZCI6IjUwNCIsIlRvcCI6MC4wLCJMZWZ0Ijo0LjAsIlJpZ2h0Ijo0LjAsIkJvdHRvbSI6MC4wfSwiUGFkZGluZyI6eyIkaWQiOiI1MDUiLCJUb3AiOjAuMCwiTGVmdCI6MC4wLCJSaWdodCI6MC4wLCJCb3R0b20iOjAuMH0sIkJhY2tncm91bmQiOnsiJGlkIjoiNTA2IiwiQ29sb3IiOnsiJGlkIjoiNTA3IiwiQSI6MjU1LCJSIjoyNTQsIkciOjE4NiwiQiI6MTB9fSwiSXNWaXNpYmxlIjp0cnVlLCJXaWR0aCI6MC4wLCJIZWlnaHQiOjE2LjAsIkJvcmRlclN0eWxlIjp7IiRpZCI6IjUwOCIsIkxpbmVDb2xvciI6eyIkcmVmIjoiMzcifSwiTGluZVdlaWdodCI6MC4wLCJMaW5lVHlwZSI6MCwiUGFyZW50U3R5bGUiOm51bGx9LCJQYXJlbnRTdHlsZSI6bnVsbH0sIlRpdGxlU3R5bGUiOnsiJGlkIjoiNTA5IiwiRm9udFNldHRpbmdzIjp7IiRpZCI6IjUxMCIsIkZvbnRTaXplIjoxMCwiRm9udE5hbWUiOiJDYWxpYnJpIiwiSXNCb2xkIjp0cnVlLCJJc0l0YWxpYyI6ZmFsc2UsIklzVW5kZXJsaW5lZCI6ZmFsc2UsIlBhcmVudFN0eWxlIjpudWxsfSwiQXV0b1NpemUiOjAsIkZvcmVncm91bmQiOnsiJGlkIjoiNTExIiwiQ29sb3IiOnsiJGlkIjoiNTEyIiwiQSI6MjU1LCJSIjo3MiwiRyI6NzIsIkIiOjcyfX0sIk1heFdpZHRoIjo4NzIuNzI3MjcyNzI3MjcyNzUsIk1heEhlaWdodCI6IkluZmluaXR5IiwiU21hcnRGb3JlZ3JvdW5kSXNBY3RpdmUiOmZhbHNlLCJIb3Jpem9udGFsQWxpZ25tZW50IjoxLCJWZXJ0aWNhbEFsaWdubWVudCI6MCwiU21hcnRGb3JlZ3JvdW5kIjpudWxsLCJCYWNrZ3JvdW5kRmlsbFR5cGUiOjAsIk1hcmdpbiI6eyIkaWQiOiI1MTMiLCJUb3AiOjAuMCwiTGVmdCI6MC4wLCJSaWdodCI6MC4wLCJCb3R0b20iOjAuMH0sIlBhZGRpbmciOnsiJGlkIjoiNTE0IiwiVG9wIjowLjAsIkxlZnQiOjAuMCwiUmlnaHQiOjAuMCwiQm90dG9tIjowLjB9LCJCYWNrZ3JvdW5kIjp7IiRpZCI6IjUxNSIsIkNvbG9yIjp7IiRpZCI6IjUxNiIsIkEiOjAsIlIiOjI1NSwiRyI6MjU1LCJCIjoyNTV9fSwiSXNWaXNpYmxlIjp0cnVlLCJXaWR0aCI6MC4wLCJIZWlnaHQiOjAuMCwiQm9yZGVyU3R5bGUiOnsiJGlkIjoiNTE3IiwiTGluZUNvbG9yIjpudWxsLCJMaW5lV2VpZ2h0IjowLjAsIkxpbmVUeXBlIjowLCJQYXJlbnRTdHlsZSI6bnVsbH0sIlBhcmVudFN0eWxlIjpudWxsfSwiRGF0ZVN0eWxlIjp7IiRpZCI6IjUxOCIsIkZvbnRTZXR0aW5ncyI6eyIkaWQiOiI1MTkiLCJGb250U2l6ZSI6MTAsIkZvbnROYW1lIjoiQ2FsaWJyaSIsIklzQm9sZCI6ZmFsc2UsIklzSXRhbGljIjpmYWxzZSwiSXNVbmRlcmxpbmVkIjpmYWxzZSwiUGFyZW50U3R5bGUiOm51bGx9LCJBdXRvU2l6ZSI6MCwiRm9yZWdyb3VuZCI6eyIkaWQiOiI1MjAiLCJDb2xvciI6eyIkaWQiOiI1Mj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UyMiIsIlRvcCI6MC4wLCJMZWZ0IjowLjAsIlJpZ2h0IjowLjAsIkJvdHRvbSI6MC4wfSwiUGFkZGluZyI6eyIkaWQiOiI1MjMiLCJUb3AiOjAuMCwiTGVmdCI6MC4wLCJSaWdodCI6MC4wLCJCb3R0b20iOjAuMH0sIkJhY2tncm91bmQiOnsiJHJlZiI6IjU0In0sIklzVmlzaWJsZSI6dHJ1ZSwiV2lkdGgiOjAuMCwiSGVpZ2h0IjowLjAsIkJvcmRlclN0eWxlIjp7IiRpZCI6IjUyNCIsIkxpbmVDb2xvciI6bnVsbCwiTGluZVdlaWdodCI6MC4wLCJMaW5lVHlwZSI6MCwiUGFyZW50U3R5bGUiOm51bGx9LCJQYXJlbnRTdHlsZSI6bnVsbH0sIkRhdGVGb3JtYXQiOnsiJGlkIjoiNT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yNiIsIkZvcm1hdCI6MCwiSXNWaXNpYmxlIjpmYWxzZSwiTGFzdEtub3duVmlzaWJpbGl0eVN0YXRlIjpmYWxzZX0sIklzVmlzaWJsZSI6dHJ1ZSwiUGFyZW50U3R5bGUiOm51bGx9LCJJbmRleCI6MTksIlNtYXJ0RHVyYXRpb25BY3RpdmF0ZWQiOmZhbHNlLCJEYXRlRm9ybWF0Ijp7IiRyZWYiOiI1MjUifSwiV2Vla051bWJlcmluZyI6eyIkaWQiOiI1MjciLCJGb3JtYXQiOjAsIklzVmlzaWJsZSI6ZmFsc2UsIkxhc3RLbm93blZpc2liaWxpdHlTdGF0ZSI6ZmFsc2V9LCJJZCI6IjE1NDhhNDU5LTI5ZDUtNDJmMC04ZWJiLWMzNjQ2OTBlMzg2NSIsIkltcG9ydElkIjpudWxsLCJUaXRsZSI6IkludGVncmF0aW9uIEkiLCJOb3RlIjpudWxsLCJIeXBlcmxpbmsiOnsiJGlkIjoiNTI4IiwiQWRkcmVzcyI6bnVsbCwiU3ViQWRkcmVzcyI6bnVsbH0sIklzQ2hhbmdlZCI6ZmFsc2UsIklzTmV3IjpmYWxzZX19LHsiJGlkIjoiNTI5IiwiX2F0dGFjaGVkTWlsZXN0b25lcyI6W10sIlRhc2tEZWZpbml0aW9uIjp7IiRpZCI6IjUzMCIsIkdyb3VwTmFtZSI6IjEyYWU4NDM4LTUzNzItNDgzZS04MDhkLTI3MjUyNzExYmRkZSIsIlN0YXJ0RGF0ZSI6IjIwMjItMDYtMzBUMDA6MDA6MDBaIiwiRW5kRGF0ZSI6IjIwMjItMDgtMTdUMTE6NTk6MDBaIiwiUGVyY2VudGFnZUNvbXBsZXRlIjpudWxsLCJTdHlsZSI6eyIkaWQiOiI1MzEiLCJTaGFwZSI6NiwiU2hhcGVUaGlja25lc3MiOjEsIkR1cmF0aW9uRm9ybWF0IjowLCJJbmNsdWRlTm9uV29ya2luZ0RheXNJbkR1cmF0aW9uIjpmYWxzZSwiUGVyY2VudGFnZUNvbXBsZXRlU3R5bGUiOnsiJGlkIjoiNTMyIiwiRm9udFNldHRpbmdzIjp7IiRpZCI6IjUzMy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aWQiOiI1MzQiLCJUb3AiOjAuMCwiTGVmdCI6MC4wLCJSaWdodCI6MC4wLCJCb3R0b20iOjAuMH0sIlBhZGRpbmciOnsiJGlkIjoiNTM1IiwiVG9wIjowLjAsIkxlZnQiOjAuMCwiUmlnaHQiOjAuMCwiQm90dG9tIjowLjB9LCJCYWNrZ3JvdW5kIjp7IiRyZWYiOiIxNCJ9LCJJc1Zpc2libGUiOnRydWUsIldpZHRoIjowLjAsIkhlaWdodCI6MC4wLCJCb3JkZXJTdHlsZSI6eyIkaWQiOiI1MzYiLCJMaW5lQ29sb3IiOm51bGwsIkxpbmVXZWlnaHQiOjAuMCwiTGluZVR5cGUiOjAsIlBhcmVudFN0eWxlIjpudWxsfSwiUGFyZW50U3R5bGUiOm51bGx9LCJEdXJhdGlvblN0eWxlIjp7IiRpZCI6IjUzNyIsIkZvbnRTZXR0aW5ncyI6eyIkaWQiOiI1MzgiLCJGb250U2l6ZSI6MTAsIkZvbnROYW1lIjoiQ2FsaWJyaSIsIklzQm9sZCI6ZmFsc2UsIklzSXRhbGljIjpmYWxzZSwiSXNVbmRlcmxpbmVkIjpmYWxzZSwiUGFyZW50U3R5bGUiOm51bGx9LCJBdXRvU2l6ZSI6MCwiRm9yZWdyb3VuZCI6eyIkaWQiOiI1MzkiLCJDb2xvciI6eyIkcmVmIjoiMjAifX0sIk1heFdpZHRoIjoyMDAuMCwiTWF4SGVpZ2h0IjoiSW5maW5pdHkiLCJTbWFydEZvcmVncm91bmRJc0FjdGl2ZSI6ZmFsc2UsIkhvcml6b250YWxBbGlnbm1lbnQiOjAsIlZlcnRpY2FsQWxpZ25tZW50IjowLCJTbWFydEZvcmVncm91bmQiOm51bGwsIkJhY2tncm91bmRGaWxsVHlwZSI6MCwiTWFyZ2luIjp7IiRpZCI6IjU0MCIsIlRvcCI6MC4wLCJMZWZ0IjowLjAsIlJpZ2h0IjowLjAsIkJvdHRvbSI6MC4wfSwiUGFkZGluZyI6eyIkaWQiOiI1NDEiLCJUb3AiOjAuMCwiTGVmdCI6MC4wLCJSaWdodCI6MC4wLCJCb3R0b20iOjAuMH0sIkJhY2tncm91bmQiOnsiJHJlZiI6IjIzIn0sIklzVmlzaWJsZSI6dHJ1ZSwiV2lkdGgiOjAuMCwiSGVpZ2h0IjowLjAsIkJvcmRlclN0eWxlIjp7IiRpZCI6IjU0MiIsIkxpbmVDb2xvciI6bnVsbCwiTGluZVdlaWdodCI6MC4wLCJMaW5lVHlwZSI6MCwiUGFyZW50U3R5bGUiOm51bGx9LCJQYXJlbnRTdHlsZSI6bnVsbH0sIkhvcml6b250YWxDb25uZWN0b3JTdHlsZSI6eyIkaWQiOiI1NDMiLCJMaW5lQ29sb3IiOnsiJHJlZiI6IjI2In0sIkxpbmVXZWlnaHQiOjEuMCwiTGluZVR5cGUiOjAsIlBhcmVudFN0eWxlIjpudWxsfSwiVmVydGljYWxDb25uZWN0b3JTdHlsZSI6eyIkaWQiOiI1NDQiLCJMaW5lQ29sb3IiOnsiJHJlZiI6IjI5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1LCJJc0JlbG93VGltZWJhbmQiOnRydWUsIlBlcmNlbnRhZ2VDb21wbGV0ZVNoYXBlT3BhY2l0eSI6MzUsIlNoYXBlU3R5bGUiOnsiJGlkIjoiNTQ1IiwiTWFyZ2luIjp7IiRpZCI6IjU0NiIsIlRvcCI6MC4wLCJMZWZ0Ijo0LjAsIlJpZ2h0Ijo0LjAsIkJvdHRvbSI6MC4wfSwiUGFkZGluZyI6eyIkaWQiOiI1NDciLCJUb3AiOjAuMCwiTGVmdCI6MC4wLCJSaWdodCI6MC4wLCJCb3R0b20iOjAuMH0sIkJhY2tncm91bmQiOnsiJGlkIjoiNTQ4IiwiQ29sb3IiOnsiJGlkIjoiNTQ5IiwiQSI6MjU1LCJSIjoyNTQsIkciOjE4NiwiQiI6MTB9fSwiSXNWaXNpYmxlIjp0cnVlLCJXaWR0aCI6MC4wLCJIZWlnaHQiOjE2LjAsIkJvcmRlclN0eWxlIjp7IiRpZCI6IjU1MCIsIkxpbmVDb2xvciI6eyIkcmVmIjoiMzcifSwiTGluZVdlaWdodCI6MC4wLCJMaW5lVHlwZSI6MCwiUGFyZW50U3R5bGUiOm51bGx9LCJQYXJlbnRTdHlsZSI6bnVsbH0sIlRpdGxlU3R5bGUiOnsiJGlkIjoiNTUxIiwiRm9udFNldHRpbmdzIjp7IiRpZCI6IjU1MiIsIkZvbnRTaXplIjoxMCwiRm9udE5hbWUiOiJDYWxpYnJpIiwiSXNCb2xkIjp0cnVlLCJJc0l0YWxpYyI6ZmFsc2UsIklzVW5kZXJsaW5lZCI6ZmFsc2UsIlBhcmVudFN0eWxlIjpudWxsfSwiQXV0b1NpemUiOjAsIkZvcmVncm91bmQiOnsiJGlkIjoiNTUzIiwiQ29sb3IiOnsiJGlkIjoiNTU0IiwiQSI6MjU1LCJSIjo3MiwiRyI6NzIsIkIiOjcyfX0sIk1heFdpZHRoIjo4NzIuNzI3MjcyNzI3MjcyNzUsIk1heEhlaWdodCI6IkluZmluaXR5IiwiU21hcnRGb3JlZ3JvdW5kSXNBY3RpdmUiOmZhbHNlLCJIb3Jpem9udGFsQWxpZ25tZW50IjoxLCJWZXJ0aWNhbEFsaWdubWVudCI6MCwiU21hcnRGb3JlZ3JvdW5kIjpudWxsLCJCYWNrZ3JvdW5kRmlsbFR5cGUiOjAsIk1hcmdpbiI6eyIkaWQiOiI1NTUiLCJUb3AiOjAuMCwiTGVmdCI6MC4wLCJSaWdodCI6MC4wLCJCb3R0b20iOjAuMH0sIlBhZGRpbmciOnsiJGlkIjoiNTU2IiwiVG9wIjowLjAsIkxlZnQiOjAuMCwiUmlnaHQiOjAuMCwiQm90dG9tIjowLjB9LCJCYWNrZ3JvdW5kIjp7IiRpZCI6IjU1NyIsIkNvbG9yIjp7IiRpZCI6IjU1OCIsIkEiOjAsIlIiOjI1NSwiRyI6MjU1LCJCIjoyNTV9fSwiSXNWaXNpYmxlIjp0cnVlLCJXaWR0aCI6MC4wLCJIZWlnaHQiOjAuMCwiQm9yZGVyU3R5bGUiOnsiJGlkIjoiNTU5IiwiTGluZUNvbG9yIjpudWxsLCJMaW5lV2VpZ2h0IjowLjAsIkxpbmVUeXBlIjowLCJQYXJlbnRTdHlsZSI6bnVsbH0sIlBhcmVudFN0eWxlIjpudWxsfSwiRGF0ZVN0eWxlIjp7IiRpZCI6IjU2MCIsIkZvbnRTZXR0aW5ncyI6eyIkaWQiOiI1NjEiLCJGb250U2l6ZSI6MTAsIkZvbnROYW1lIjoiQ2FsaWJyaSIsIklzQm9sZCI6ZmFsc2UsIklzSXRhbGljIjpmYWxzZSwiSXNVbmRlcmxpbmVkIjpmYWxzZSwiUGFyZW50U3R5bGUiOm51bGx9LCJBdXRvU2l6ZSI6MCwiRm9yZWdyb3VuZCI6eyIkaWQiOiI1NjIiLCJDb2xvciI6eyIkaWQiOiI1Nj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U2NCIsIlRvcCI6MC4wLCJMZWZ0IjowLjAsIlJpZ2h0IjowLjAsIkJvdHRvbSI6MC4wfSwiUGFkZGluZyI6eyIkaWQiOiI1NjUiLCJUb3AiOjAuMCwiTGVmdCI6MC4wLCJSaWdodCI6MC4wLCJCb3R0b20iOjAuMH0sIkJhY2tncm91bmQiOnsiJHJlZiI6IjU0In0sIklzVmlzaWJsZSI6dHJ1ZSwiV2lkdGgiOjAuMCwiSGVpZ2h0IjowLjAsIkJvcmRlclN0eWxlIjp7IiRpZCI6IjU2NiIsIkxpbmVDb2xvciI6bnVsbCwiTGluZVdlaWdodCI6MC4wLCJMaW5lVHlwZSI6MCwiUGFyZW50U3R5bGUiOm51bGx9LCJQYXJlbnRTdHlsZSI6bnVsbH0sIkRhdGVGb3JtYXQiOnsiJGlkIjoiNTY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2OCIsIkZvcm1hdCI6MCwiSXNWaXNpYmxlIjpmYWxzZSwiTGFzdEtub3duVmlzaWJpbGl0eVN0YXRlIjpmYWxzZX0sIklzVmlzaWJsZSI6dHJ1ZSwiUGFyZW50U3R5bGUiOm51bGx9LCJJbmRleCI6MjAsIlNtYXJ0RHVyYXRpb25BY3RpdmF0ZWQiOmZhbHNlLCJEYXRlRm9ybWF0Ijp7IiRyZWYiOiI1NjcifSwiV2Vla051bWJlcmluZyI6eyIkaWQiOiI1NjkiLCJGb3JtYXQiOjAsIklzVmlzaWJsZSI6ZmFsc2UsIkxhc3RLbm93blZpc2liaWxpdHlTdGF0ZSI6ZmFsc2V9LCJJZCI6IjUyNmRlNWI2LTllOTctNDk3Zi05YTU2LTI1ZDQ1M2JlYjYyMyIsIkltcG9ydElkIjpudWxsLCJUaXRsZSI6IkludGVncmF0aW9uIElJIiwiTm90ZSI6bnVsbCwiSHlwZXJsaW5rIjp7IiRpZCI6IjU3MCIsIkFkZHJlc3MiOm51bGwsIlN1YkFkZHJlc3MiOm51bGx9LCJJc0NoYW5nZWQiOmZhbHNlLCJJc05ldyI6ZmFsc2V9fSx7IiRpZCI6IjU3MSIsIl9hdHRhY2hlZE1pbGVzdG9uZXMiOltdLCJUYXNrRGVmaW5pdGlvbiI6eyIkaWQiOiI1NzIiLCJHcm91cE5hbWUiOiIxMmFlODQzOC01MzcyLTQ4M2UtODA4ZC0yNzI1MjcxMWJkZGUiLCJTdGFydERhdGUiOiIyMDIyLTA4LTE4VDAwOjAwOjAwWiIsIkVuZERhdGUiOiIyMDIyLTEwLTA0VDExOjU5OjAwWiIsIlBlcmNlbnRhZ2VDb21wbGV0ZSI6bnVsbCwiU3R5bGUiOnsiJGlkIjoiNTczIiwiU2hhcGUiOjYsIlNoYXBlVGhpY2tuZXNzIjoxLCJEdXJhdGlvbkZvcm1hdCI6MCwiSW5jbHVkZU5vbldvcmtpbmdEYXlzSW5EdXJhdGlvbiI6ZmFsc2UsIlBlcmNlbnRhZ2VDb21wbGV0ZVN0eWxlIjp7IiRpZCI6IjU3NCIsIkZvbnRTZXR0aW5ncyI6eyIkaWQiOiI1NzU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NTc2IiwiVG9wIjowLjAsIkxlZnQiOjAuMCwiUmlnaHQiOjAuMCwiQm90dG9tIjowLjB9LCJQYWRkaW5nIjp7IiRpZCI6IjU3NyIsIlRvcCI6MC4wLCJMZWZ0IjowLjAsIlJpZ2h0IjowLjAsIkJvdHRvbSI6MC4wfSwiQmFja2dyb3VuZCI6eyIkcmVmIjoiMTQifSwiSXNWaXNpYmxlIjp0cnVlLCJXaWR0aCI6MC4wLCJIZWlnaHQiOjAuMCwiQm9yZGVyU3R5bGUiOnsiJGlkIjoiNTc4IiwiTGluZUNvbG9yIjpudWxsLCJMaW5lV2VpZ2h0IjowLjAsIkxpbmVUeXBlIjowLCJQYXJlbnRTdHlsZSI6bnVsbH0sIlBhcmVudFN0eWxlIjpudWxsfSwiRHVyYXRpb25TdHlsZSI6eyIkaWQiOiI1NzkiLCJGb250U2V0dGluZ3MiOnsiJGlkIjoiNTgwIiwiRm9udFNpemUiOjEwLCJGb250TmFtZSI6IkNhbGlicmkiLCJJc0JvbGQiOmZhbHNlLCJJc0l0YWxpYyI6ZmFsc2UsIklzVW5kZXJsaW5lZCI6ZmFsc2UsIlBhcmVudFN0eWxlIjpudWxsfSwiQXV0b1NpemUiOjAsIkZvcmVncm91bmQiOnsiJGlkIjoiNTgxIiwiQ29sb3IiOnsiJHJlZiI6IjIwIn19LCJNYXhXaWR0aCI6MjAwLjAsIk1heEhlaWdodCI6IkluZmluaXR5IiwiU21hcnRGb3JlZ3JvdW5kSXNBY3RpdmUiOmZhbHNlLCJIb3Jpem9udGFsQWxpZ25tZW50IjowLCJWZXJ0aWNhbEFsaWdubWVudCI6MCwiU21hcnRGb3JlZ3JvdW5kIjpudWxsLCJCYWNrZ3JvdW5kRmlsbFR5cGUiOjAsIk1hcmdpbiI6eyIkaWQiOiI1ODIiLCJUb3AiOjAuMCwiTGVmdCI6MC4wLCJSaWdodCI6MC4wLCJCb3R0b20iOjAuMH0sIlBhZGRpbmciOnsiJGlkIjoiNTgzIiwiVG9wIjowLjAsIkxlZnQiOjAuMCwiUmlnaHQiOjAuMCwiQm90dG9tIjowLjB9LCJCYWNrZ3JvdW5kIjp7IiRyZWYiOiIyMyJ9LCJJc1Zpc2libGUiOnRydWUsIldpZHRoIjowLjAsIkhlaWdodCI6MC4wLCJCb3JkZXJTdHlsZSI6eyIkaWQiOiI1ODQiLCJMaW5lQ29sb3IiOm51bGwsIkxpbmVXZWlnaHQiOjAuMCwiTGluZVR5cGUiOjAsIlBhcmVudFN0eWxlIjpudWxsfSwiUGFyZW50U3R5bGUiOm51bGx9LCJIb3Jpem9udGFsQ29ubmVjdG9yU3R5bGUiOnsiJGlkIjoiNTg1IiwiTGluZUNvbG9yIjp7IiRyZWYiOiIyNiJ9LCJMaW5lV2VpZ2h0IjoxLjAsIkxpbmVUeXBlIjowLCJQYXJlbnRTdHlsZSI6bnVsbH0sIlZlcnRpY2FsQ29ubmVjdG9yU3R5bGUiOnsiJGlkIjoiNTg2IiwiTGluZUNvbG9yIjp7IiRyZWYiOiIyOS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NSwiSXNCZWxvd1RpbWViYW5kIjp0cnVlLCJQZXJjZW50YWdlQ29tcGxldGVTaGFwZU9wYWNpdHkiOjM1LCJTaGFwZVN0eWxlIjp7IiRpZCI6IjU4NyIsIk1hcmdpbiI6eyIkaWQiOiI1ODgiLCJUb3AiOjAuMCwiTGVmdCI6NC4wLCJSaWdodCI6NC4wLCJCb3R0b20iOjAuMH0sIlBhZGRpbmciOnsiJGlkIjoiNTg5IiwiVG9wIjowLjAsIkxlZnQiOjAuMCwiUmlnaHQiOjAuMCwiQm90dG9tIjowLjB9LCJCYWNrZ3JvdW5kIjp7IiRpZCI6IjU5MCIsIkNvbG9yIjp7IiRpZCI6IjU5MSIsIkEiOjI1NSwiUiI6MjU0LCJHIjoxODYsIkIiOjEwfX0sIklzVmlzaWJsZSI6dHJ1ZSwiV2lkdGgiOjAuMCwiSGVpZ2h0IjoxNi4wLCJCb3JkZXJTdHlsZSI6eyIkaWQiOiI1OTIiLCJMaW5lQ29sb3IiOnsiJHJlZiI6IjM3In0sIkxpbmVXZWlnaHQiOjAuMCwiTGluZVR5cGUiOjAsIlBhcmVudFN0eWxlIjpudWxsfSwiUGFyZW50U3R5bGUiOm51bGx9LCJUaXRsZVN0eWxlIjp7IiRpZCI6IjU5MyIsIkZvbnRTZXR0aW5ncyI6eyIkaWQiOiI1OTQiLCJGb250U2l6ZSI6MTAsIkZvbnROYW1lIjoiQ2FsaWJyaSIsIklzQm9sZCI6dHJ1ZSwiSXNJdGFsaWMiOmZhbHNlLCJJc1VuZGVybGluZWQiOmZhbHNlLCJQYXJlbnRTdHlsZSI6bnVsbH0sIkF1dG9TaXplIjowLCJGb3JlZ3JvdW5kIjp7IiRpZCI6IjU5NSIsIkNvbG9yIjp7IiRpZCI6IjU5NiIsIkEiOjI1NSwiUiI6NzIsIkciOjcyLCJCIjo3Mn19LCJNYXhXaWR0aCI6ODcyLjcyNzI3MjcyNzI3Mjc1LCJNYXhIZWlnaHQiOiJJbmZpbml0eSIsIlNtYXJ0Rm9yZWdyb3VuZElzQWN0aXZlIjpmYWxzZSwiSG9yaXpvbnRhbEFsaWdubWVudCI6MSwiVmVydGljYWxBbGlnbm1lbnQiOjAsIlNtYXJ0Rm9yZWdyb3VuZCI6bnVsbCwiQmFja2dyb3VuZEZpbGxUeXBlIjowLCJNYXJnaW4iOnsiJGlkIjoiNTk3IiwiVG9wIjowLjAsIkxlZnQiOjAuMCwiUmlnaHQiOjAuMCwiQm90dG9tIjowLjB9LCJQYWRkaW5nIjp7IiRpZCI6IjU5OCIsIlRvcCI6MC4wLCJMZWZ0IjowLjAsIlJpZ2h0IjowLjAsIkJvdHRvbSI6MC4wfSwiQmFja2dyb3VuZCI6eyIkaWQiOiI1OTkiLCJDb2xvciI6eyIkaWQiOiI2MDAiLCJBIjowLCJSIjoyNTUsIkciOjI1NSwiQiI6MjU1fX0sIklzVmlzaWJsZSI6dHJ1ZSwiV2lkdGgiOjAuMCwiSGVpZ2h0IjowLjAsIkJvcmRlclN0eWxlIjp7IiRpZCI6IjYwMSIsIkxpbmVDb2xvciI6bnVsbCwiTGluZVdlaWdodCI6MC4wLCJMaW5lVHlwZSI6MCwiUGFyZW50U3R5bGUiOm51bGx9LCJQYXJlbnRTdHlsZSI6bnVsbH0sIkRhdGVTdHlsZSI6eyIkaWQiOiI2MDIiLCJGb250U2V0dGluZ3MiOnsiJGlkIjoiNjAzIiwiRm9udFNpemUiOjEwLCJGb250TmFtZSI6IkNhbGlicmkiLCJJc0JvbGQiOmZhbHNlLCJJc0l0YWxpYyI6ZmFsc2UsIklzVW5kZXJsaW5lZCI6ZmFsc2UsIlBhcmVudFN0eWxlIjpudWxsfSwiQXV0b1NpemUiOjAsIkZvcmVncm91bmQiOnsiJGlkIjoiNjA0IiwiQ29sb3IiOnsiJGlkIjoiNjA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2MDYiLCJUb3AiOjAuMCwiTGVmdCI6MC4wLCJSaWdodCI6MC4wLCJCb3R0b20iOjAuMH0sIlBhZGRpbmciOnsiJGlkIjoiNjA3IiwiVG9wIjowLjAsIkxlZnQiOjAuMCwiUmlnaHQiOjAuMCwiQm90dG9tIjowLjB9LCJCYWNrZ3JvdW5kIjp7IiRyZWYiOiI1NCJ9LCJJc1Zpc2libGUiOnRydWUsIldpZHRoIjowLjAsIkhlaWdodCI6MC4wLCJCb3JkZXJTdHlsZSI6eyIkaWQiOiI2MDgiLCJMaW5lQ29sb3IiOm51bGwsIkxpbmVXZWlnaHQiOjAuMCwiTGluZVR5cGUiOjAsIlBhcmVudFN0eWxlIjpudWxsfSwiUGFyZW50U3R5bGUiOm51bGx9LCJEYXRlRm9ybWF0Ijp7IiRpZCI6IjYw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2MTAiLCJGb3JtYXQiOjAsIklzVmlzaWJsZSI6ZmFsc2UsIkxhc3RLbm93blZpc2liaWxpdHlTdGF0ZSI6ZmFsc2V9LCJJc1Zpc2libGUiOnRydWUsIlBhcmVudFN0eWxlIjpudWxsfSwiSW5kZXgiOjIxLCJTbWFydER1cmF0aW9uQWN0aXZhdGVkIjpmYWxzZSwiRGF0ZUZvcm1hdCI6eyIkcmVmIjoiNjA5In0sIldlZWtOdW1iZXJpbmciOnsiJGlkIjoiNjExIiwiRm9ybWF0IjowLCJJc1Zpc2libGUiOmZhbHNlLCJMYXN0S25vd25WaXNpYmlsaXR5U3RhdGUiOmZhbHNlfSwiSWQiOiIyZTkyMWU5NS1jZDhkLTRiMTMtYTEzNS0wMGJjN2IyMWJmNGMiLCJJbXBvcnRJZCI6bnVsbCwiVGl0bGUiOiJJbnRlZ3JhdGlvbiBJSUkiLCJOb3RlIjpudWxsLCJIeXBlcmxpbmsiOnsiJGlkIjoiNjEyIiwiQWRkcmVzcyI6bnVsbCwiU3ViQWRkcmVzcyI6bnVsbH0sIklzQ2hhbmdlZCI6ZmFsc2UsIklzTmV3IjpmYWxzZX19XSwiX21pbGVzdG9uZXMiOltdLCJJZCI6IjEyYWU4NDM4LTUzNzItNDgzZS04MDhkLTI3MjUyNzExYmRkZSIsIklzU2luZ2xlSXRlbVJvdyI6ZmFsc2V9XSwiSW5kZXgiOjAsIklkIjoiOGQ1ODEyY2EtMmQ0ZC00NzkxLWJhZGMtYzNmM2U4ZWY1MDExIiwiSGVhZGVyVGV4dCI6bnVsbCwiSXNEZWZhdWx0Ijp0cnVlLCJTdHlsZSI6eyIkaWQiOiI2MTMiLCJIZWFkZXJTdHlsZSI6eyIkaWQiOiI2MTQiLCJUZXh0U3R5bGUiOnsiJGlkIjoiNjE1IiwiRm9udFNldHRpbmdzIjp7IiRpZCI6IjYxNiIsIkZvbnRTaXplIjoxMSwiRm9udE5hbWUiOiJDYWxpYnJpIiwiSXNCb2xkIjpmYWxzZSwiSXNJdGFsaWMiOmZhbHNlLCJJc1VuZGVybGluZWQiOmZhbHNlLCJQYXJlbnRTdHlsZSI6bnVsbH0sIkF1dG9TaXplIjoyLCJGb3JlZ3JvdW5kIjp7IiRpZCI6IjYxNyIsIkNvbG9yIjp7IiRpZCI6IjYxOCIsIkEiOjI1NSwiUiI6MCwiRyI6MCwiQiI6MH19LCJNYXhXaWR0aCI6MC4wLCJNYXhIZWlnaHQiOiJJbmZpbml0eSIsIlNtYXJ0Rm9yZWdyb3VuZElzQWN0aXZlIjpmYWxzZSwiSG9yaXpvbnRhbEFsaWdubWVudCI6MCwiVmVydGljYWxBbGlnbm1lbnQiOjAsIlNtYXJ0Rm9yZWdyb3VuZCI6bnVsbCwiQmFja2dyb3VuZEZpbGxUeXBlIjowLCJNYXJnaW4iOnsiJGlkIjoiNjE5IiwiVG9wIjowLjAsIkxlZnQiOjAuMCwiUmlnaHQiOjAuMCwiQm90dG9tIjowLjB9LCJQYWRkaW5nIjp7IiRpZCI6IjYyMCIsIlRvcCI6MC4wLCJMZWZ0IjowLjAsIlJpZ2h0IjowLjAsIkJvdHRvbSI6MC4wfSwiQmFja2dyb3VuZCI6bnVsbCwiSXNWaXNpYmxlIjp0cnVlLCJXaWR0aCI6MC4wLCJIZWlnaHQiOjAuMCwiQm9yZGVyU3R5bGUiOm51bGwsIlBhcmVudFN0eWxlIjpudWxsfSwiUmVjdGFuZ2xlU3R5bGUiOnsiJGlkIjoiNjIxIiwiTWFyZ2luIjp7IiRpZCI6IjYyMiIsIlRvcCI6MC4wLCJMZWZ0IjowLjAsIlJpZ2h0IjowLjAsIkJvdHRvbSI6MC4wfSwiUGFkZGluZyI6eyIkaWQiOiI2MjMiLCJUb3AiOjAuMCwiTGVmdCI6MC4wLCJSaWdodCI6MC4wLCJCb3R0b20iOjAuMH0sIkJhY2tncm91bmQiOnsiJGlkIjoiNjI0IiwiQ29sb3IiOnsiJGlkIjoiNjI1IiwiQSI6NjMsIlIiOjI1NSwiRyI6MTkyLCJCIjowfX0sIklzVmlzaWJsZSI6dHJ1ZSwiV2lkdGgiOjAuMCwiSGVpZ2h0IjowLjAsIkJvcmRlclN0eWxlIjp7IiRpZCI6IjYyNiIsIkxpbmVDb2xvciI6eyIkaWQiOiI2MjciLCIkdHlwZSI6Ik5MUkUuQ29tbW9uLkRvbS5Tb2xpZENvbG9yQnJ1c2gsIE5MUkUuQ29tbW9uIiwiQ29sb3IiOnsiJGlkIjoiNjI4IiwiQSI6MjU1LCJSIjoyNTUsIkciOjAsIkIiOjB9fSwiTGluZVdlaWdodCI6MC4wLCJMaW5lVHlwZSI6MCwiUGFyZW50U3R5bGUiOm51bGx9LCJQYXJlbnRTdHlsZSI6bnVsbH0sIk1hcmdpbiI6eyIkaWQiOiI2MjkiLCJUb3AiOjAuMCwiTGVmdCI6MC4wLCJSaWdodCI6MC4wLCJCb3R0b20iOjAuMH0sIlBhZGRpbmciOnsiJGlkIjoiNjMwIiwiVG9wIjowLjAsIkxlZnQiOjAuMCwiUmlnaHQiOjAuMCwiQm90dG9tIjowLjB9LCJCYWNrZ3JvdW5kIjpudWxsLCJJc1Zpc2libGUiOnRydWUsIldpZHRoIjowLjAsIkhlaWdodCI6MC4wLCJCb3JkZXJTdHlsZSI6bnVsbCwiUGFyZW50U3R5bGUiOm51bGx9LCJCYWNrZ3JvdW5kU3R5bGUiOnsiJGlkIjoiNjMxIiwiTWFyZ2luIjp7IiRpZCI6IjYzMiIsIlRvcCI6MC4wLCJMZWZ0IjowLjAsIlJpZ2h0IjowLjAsIkJvdHRvbSI6MC4wfSwiUGFkZGluZyI6eyIkaWQiOiI2MzMiLCJUb3AiOjAuMCwiTGVmdCI6MC4wLCJSaWdodCI6MC4wLCJCb3R0b20iOjAuMH0sIkJhY2tncm91bmQiOnsiJGlkIjoiNjM0IiwiQ29sb3IiOnsiJGlkIjoiNjM1IiwiQSI6NTEsIlIiOjE2NSwiRyI6MTY1LCJCIjoxNjV9fSwiSXNWaXNpYmxlIjp0cnVlLCJXaWR0aCI6MC4wLCJIZWlnaHQiOjAuMCwiQm9yZGVyU3R5bGUiOnsiJGlkIjoiNjM2IiwiTGluZUNvbG9yIjp7IiRpZCI6IjYzNyIsIiR0eXBlIjoiTkxSRS5Db21tb24uRG9tLlNvbGlkQ29sb3JCcnVzaCwgTkxSRS5Db21tb24iLCJDb2xvciI6eyIkaWQiOiI2MzgiLCJBIjoyNTUsIlIiOjI1NSwiRyI6MCwiQiI6MH19LCJMaW5lV2VpZ2h0IjowLjAsIkxpbmVUeXBlIjowLCJQYXJlbnRTdHlsZSI6bnVsbH0sIlBhcmVudFN0eWxlIjpudWxsfSwiTWFyZ2luIjp7IiRpZCI6IjYzOSIsIlRvcCI6MC4wLCJMZWZ0IjowLjAsIlJpZ2h0IjowLjAsIkJvdHRvbSI6MC4wfSwiUGFkZGluZyI6eyIkaWQiOiI2NDAiLCJUb3AiOjAuMCwiTGVmdCI6MC4wLCJSaWdodCI6MC4wLCJCb3R0b20iOjAuMH0sIklzVmlzaWJsZSI6ZmFsc2UsIldpZHRoIjowLjAsIkhlaWdodCI6MC4wLCJCb3JkZXJTdHlsZSI6bnVsbCwiUGFyZW50U3R5bGUiOm51bGx9fV0sIklkIjoiMjA3ZGQzMjctMWUzNC00NjAzLTg0MzAtYTc3NjQ3NjU0M2U3IiwiSW5kZXgiOjEsIkhlYWRlclRleHQiOiJUZXN0IiwiU3R5bGUiOnsiJGlkIjoiNjQxIiwiSGVhZGVyU3R5bGUiOnsiJGlkIjoiNjQyIiwiVGV4dElzVmVydGljYWwiOmZhbHNlLCJUZXh0U3R5bGUiOnsiJGlkIjoiNjQzIiwiRm9udFNldHRpbmdzIjp7IiRpZCI6IjY0NCIsIkZvbnRTaXplIjoxMCwiRm9udE5hbWUiOiJGcmFua2xpbiBHb3RoaWMgTWVkaXVtIiwiSXNCb2xkIjpmYWxzZSwiSXNJdGFsaWMiOmZhbHNlLCJJc1VuZGVybGluZWQiOmZhbHNlLCJQYXJlbnRTdHlsZSI6bnVsbH0sIkF1dG9TaXplIjowLCJGb3JlZ3JvdW5kIjp7IiRpZCI6IjY0NSIsIkNvbG9yIjp7IiRpZCI6IjY0NiIsIkEiOjI1NSwiUiI6MTE4LCJHIjo5MCwiQiI6MH19LCJNYXhXaWR0aCI6MC4wLCJNYXhIZWlnaHQiOjAuMCwiU21hcnRGb3JlZ3JvdW5kSXNBY3RpdmUiOmZhbHNlLCJIb3Jpem9udGFsQWxpZ25tZW50IjowLCJWZXJ0aWNhbEFsaWdubWVudCI6MCwiU21hcnRGb3JlZ3JvdW5kIjpudWxsLCJCYWNrZ3JvdW5kRmlsbFR5cGUiOjAsIk1hcmdpbiI6eyIkcmVmIjoiMzU1In0sIlBhZGRpbmciOnsiJHJlZiI6IjM1NiJ9LCJCYWNrZ3JvdW5kIjpudWxsLCJJc1Zpc2libGUiOmZhbHNlLCJXaWR0aCI6MC4wLCJIZWlnaHQiOjAuMCwiQm9yZGVyU3R5bGUiOm51bGwsIlBhcmVudFN0eWxlIjpudWxsfSwiUmVjdGFuZ2xlU3R5bGUiOnsiJGlkIjoiNjQ3IiwiTWFyZ2luIjp7IiRyZWYiOiIzNTgifSwiUGFkZGluZyI6eyIkcmVmIjoiMzU5In0sIkJhY2tncm91bmQiOnsiJGlkIjoiNjQ4IiwiQ29sb3IiOnsiJGlkIjoiNjQ5IiwiQSI6MTI3LCJSIjoyNTUsIkciOjE5MiwiQiI6MH19LCJJc1Zpc2libGUiOmZhbHNlLCJXaWR0aCI6MC4wLCJIZWlnaHQiOjAuMCwiQm9yZGVyU3R5bGUiOnsiJGlkIjoiNjUwIiwiTGluZUNvbG9yIjp7IiRyZWYiOiIzNjMifSwiTGluZVdlaWdodCI6MC4wLCJMaW5lVHlwZSI6MCwiUGFyZW50U3R5bGUiOm51bGx9LCJQYXJlbnRTdHlsZSI6bnVsbH0sIk1hcmdpbiI6eyIkcmVmIjoiMzY1In0sIlBhZGRpbmciOnsiJHJlZiI6IjM2NiJ9LCJCYWNrZ3JvdW5kIjpudWxsLCJJc1Zpc2libGUiOnRydWUsIldpZHRoIjowLjAsIkhlaWdodCI6MC4wLCJCb3JkZXJTdHlsZSI6bnVsbCwiUGFyZW50U3R5bGUiOm51bGx9LCJCYWNrZ3JvdW5kU3R5bGUiOnsiJGlkIjoiNjUxIiwiTWFyZ2luIjp7IiRyZWYiOiIzNjgifSwiUGFkZGluZyI6eyIkcmVmIjoiMzY5In0sIkJhY2tncm91bmQiOnsiJGlkIjoiNjUyIiwiQ29sb3IiOnsiJGlkIjoiNjUzIiwiQSI6MzgsIlIiOjI1NSwiRyI6MTkyLCJCIjowfX0sIklzVmlzaWJsZSI6dHJ1ZSwiV2lkdGgiOjAuMCwiSGVpZ2h0IjowLjAsIkJvcmRlclN0eWxlIjp7IiRpZCI6IjY1NCIsIkxpbmVDb2xvciI6eyIkcmVmIjoiMzczIn0sIkxpbmVXZWlnaHQiOjAuMCwiTGluZVR5cGUiOjAsIlBhcmVudFN0eWxlIjpudWxsfSwiUGFyZW50U3R5bGUiOm51bGx9LCJJc0Fib3ZlVGltZWJhbmQiOmZhbHNlLCJNYXJnaW4iOnsiJGlkIjoiNjU1IiwiVG9wIjowLjAsIkxlZnQiOjAuMCwiUmlnaHQiOjAuMCwiQm90dG9tIjowLjB9LCJQYWRkaW5nIjp7IiRpZCI6IjY1NiIsIlRvcCI6MC4wLCJMZWZ0IjowLjAsIlJpZ2h0IjowLjAsIkJvdHRvbSI6MC4wfSwiSXNWaXNpYmxlIjp0cnVlLCJXaWR0aCI6MC4wLCJIZWlnaHQiOjAuMCwiQm9yZGVyU3R5bGUiOnsiJGlkIjoiNjU3IiwiTGluZUNvbG9yIjpudWxsLCJMaW5lV2VpZ2h0IjowLjAsIkxpbmVUeXBlIjowLCJQYXJlbnRTdHlsZSI6bnVsbH0sIlBhcmVudFN0eWxlIjpudWxsfX0seyIkaWQiOiI2NTgiLCJfYWN0aXZpdGllcyI6W3siJGlkIjoiNjU5IiwiX3Jvd3MiOlt7IiRpZCI6IjY2MCIsIl90YXNrcyI6W3siJGlkIjoiNjYxIiwiX2F0dGFjaGVkTWlsZXN0b25lcyI6W10sIlRhc2tEZWZpbml0aW9uIjp7IiRpZCI6IjY2MiIsIkdyb3VwTmFtZSI6Ijg3NTA5ZDM2LWI2YTktNGEzNi05ZjViLTQ3MjkxMDY3ZTg1NSIsIlN0YXJ0RGF0ZSI6IjIwMjItMDMtMDFUMDA6MDA6MDBaIiwiRW5kRGF0ZSI6IjIwMjItMDQtMDFUMTE6NTk6MDBaIiwiUGVyY2VudGFnZUNvbXBsZXRlIjpudWxsLCJTdHlsZSI6eyIkaWQiOiI2NjMiLCJTaGFwZSI6MSwiU2hhcGVUaGlja25lc3MiOjAsIkR1cmF0aW9uRm9ybWF0IjowLCJJbmNsdWRlTm9uV29ya2luZ0RheXNJbkR1cmF0aW9uIjpmYWxzZSwiUGVyY2VudGFnZUNvbXBsZXRlU3R5bGUiOnsiJGlkIjoiNjY0IiwiRm9udFNldHRpbmdzIjp7IiRpZCI6IjY2NSIsIkZvbnRTaXplIjoxMCwiRm9udE5hbWUiOiJDYWxpYnJpIiwiSXNCb2xkIjpmYWxzZSwiSXNJdGFsaWMiOmZhbHNlLCJJc1VuZGVybGluZWQiOmZhbHNlLCJQYXJlbnRTdHlsZSI6bnVsbH0sIkF1dG9TaXplIjowLCJGb3JlZ3JvdW5kIjp7IiRyZWYiOiIxMCJ9LCJNYXhXaWR0aCI6MjAwLjAsIk1heEhlaWdodCI6IkluZmluaXR5IiwiU21hcnRGb3JlZ3JvdW5kSXNBY3RpdmUiOmZhbHNlLCJIb3Jpem9udGFsQWxpZ25tZW50IjowLCJWZXJ0aWNhbEFsaWdubWVudCI6MCwiU21hcnRGb3JlZ3JvdW5kIjpudWxsLCJCYWNrZ3JvdW5kRmlsbFR5cGUiOjAsIk1hcmdpbiI6eyIkaWQiOiI2NjYiLCJUb3AiOjAuMCwiTGVmdCI6MC4wLCJSaWdodCI6MC4wLCJCb3R0b20iOjAuMH0sIlBhZGRpbmciOnsiJGlkIjoiNjY3IiwiVG9wIjowLjAsIkxlZnQiOjAuMCwiUmlnaHQiOjAuMCwiQm90dG9tIjowLjB9LCJCYWNrZ3JvdW5kIjp7IiRyZWYiOiIxNCJ9LCJJc1Zpc2libGUiOnRydWUsIldpZHRoIjowLjAsIkhlaWdodCI6MC4wLCJCb3JkZXJTdHlsZSI6eyIkaWQiOiI2NjgiLCJMaW5lQ29sb3IiOm51bGwsIkxpbmVXZWlnaHQiOjAuMCwiTGluZVR5cGUiOjAsIlBhcmVudFN0eWxlIjpudWxsfSwiUGFyZW50U3R5bGUiOm51bGx9LCJEdXJhdGlvblN0eWxlIjp7IiRpZCI6IjY2OSIsIkZvbnRTZXR0aW5ncyI6eyIkaWQiOiI2NzAiLCJGb250U2l6ZSI6MTAsIkZvbnROYW1lIjoiQ2FsaWJyaSIsIklzQm9sZCI6ZmFsc2UsIklzSXRhbGljIjpmYWxzZSwiSXNVbmRlcmxpbmVkIjpmYWxzZSwiUGFyZW50U3R5bGUiOm51bGx9LCJBdXRvU2l6ZSI6MCwiRm9yZWdyb3VuZCI6eyIkaWQiOiI2NzEiLCJDb2xvciI6eyIkcmVmIjoiMjAifX0sIk1heFdpZHRoIjoyMDAuMCwiTWF4SGVpZ2h0IjoiSW5maW5pdHkiLCJTbWFydEZvcmVncm91bmRJc0FjdGl2ZSI6ZmFsc2UsIkhvcml6b250YWxBbGlnbm1lbnQiOjAsIlZlcnRpY2FsQWxpZ25tZW50IjowLCJTbWFydEZvcmVncm91bmQiOm51bGwsIkJhY2tncm91bmRGaWxsVHlwZSI6MCwiTWFyZ2luIjp7IiRpZCI6IjY3MiIsIlRvcCI6MC4wLCJMZWZ0IjowLjAsIlJpZ2h0IjowLjAsIkJvdHRvbSI6MC4wfSwiUGFkZGluZyI6eyIkaWQiOiI2NzMiLCJUb3AiOjAuMCwiTGVmdCI6MC4wLCJSaWdodCI6MC4wLCJCb3R0b20iOjAuMH0sIkJhY2tncm91bmQiOnsiJHJlZiI6IjIzIn0sIklzVmlzaWJsZSI6dHJ1ZSwiV2lkdGgiOjAuMCwiSGVpZ2h0IjowLjAsIkJvcmRlclN0eWxlIjp7IiRpZCI6IjY3NCIsIkxpbmVDb2xvciI6bnVsbCwiTGluZVdlaWdodCI6MC4wLCJMaW5lVHlwZSI6MCwiUGFyZW50U3R5bGUiOm51bGx9LCJQYXJlbnRTdHlsZSI6bnVsbH0sIkhvcml6b250YWxDb25uZWN0b3JTdHlsZSI6eyIkaWQiOiI2NzUiLCJMaW5lQ29sb3IiOnsiJHJlZiI6IjI2In0sIkxpbmVXZWlnaHQiOjEuMCwiTGluZVR5cGUiOjAsIlBhcmVudFN0eWxlIjpudWxsfSwiVmVydGljYWxDb25uZWN0b3JTdHlsZSI6eyIkaWQiOiI2NzYiLCJMaW5lQ29sb3IiOnsiJHJlZiI6IjI5In0sIkxpbmVXZWlnaHQiOjAuMCwiTGluZVR5cGUiOjAsIlBhcmVudFN0eWxlIjpudWxsfSwiTWFyZ2luIjpudWxsLCJTdGFydERhdGVQb3NpdGlvbiI6NiwiRW5kRGF0ZVBvc2l0aW9uIjo2LCJEYXRlSXNWaXNpYmxlIjpmYWxzZSwiVGl0bGVQb3NpdGlvbiI6MiwiRHVyYXRpb25Qb3NpdGlvbiI6NiwiUGVyY2VudGFnZUNvbXBsZXRlZFBvc2l0aW9uIjo2LCJTcGFjaW5nIjo1LCJJc0JlbG93VGltZWJhbmQiOnRydWUsIlBlcmNlbnRhZ2VDb21wbGV0ZVNoYXBlT3BhY2l0eSI6MzUsIlNoYXBlU3R5bGUiOnsiJGlkIjoiNjc3IiwiTWFyZ2luIjp7IiRpZCI6IjY3OCIsIlRvcCI6MC4wLCJMZWZ0Ijo0LjAsIlJpZ2h0Ijo0LjAsIkJvdHRvbSI6MC4wfSwiUGFkZGluZyI6eyIkaWQiOiI2NzkiLCJUb3AiOjAuMCwiTGVmdCI6MC4wLCJSaWdodCI6MC4wLCJCb3R0b20iOjAuMH0sIkJhY2tncm91bmQiOnsiJGlkIjoiNjgwIiwiQ29sb3IiOnsiJGlkIjoiNjgxIiwiQSI6MjU1LCJSIjoxMTYsIkciOjE3MywiQiI6NzN9fSwiSXNWaXNpYmxlIjp0cnVlLCJXaWR0aCI6MC4wLCJIZWlnaHQiOjEzLjQyNjY2NjY2NjY2NjY3NywiQm9yZGVyU3R5bGUiOnsiJGlkIjoiNjgyIiwiTGluZUNvbG9yIjp7IiRyZWYiOiIzNyJ9LCJMaW5lV2VpZ2h0IjowLjAsIkxpbmVUeXBlIjowLCJQYXJlbnRTdHlsZSI6bnVsbH0sIlBhcmVudFN0eWxlIjpudWxsfSwiVGl0bGVTdHlsZSI6eyIkaWQiOiI2ODMiLCJGb250U2V0dGluZ3MiOnsiJGlkIjoiNjg0IiwiRm9udFNpemUiOjEwLCJGb250TmFtZSI6IkNhbGlicmkiLCJJc0JvbGQiOnRydWUsIklzSXRhbGljIjpmYWxzZSwiSXNVbmRlcmxpbmVkIjpmYWxzZSwiUGFyZW50U3R5bGUiOm51bGx9LCJBdXRvU2l6ZSI6MCwiRm9yZWdyb3VuZCI6eyIkaWQiOiI2ODUiLCJDb2xvciI6eyIkaWQiOiI2ODYiLCJBIjoyNTUsIlIiOjI1NSwiRyI6MjU1LCJCIjoyNTV9fSwiTWF4V2lkdGgiOjg3Mi43MjcyNzI3MjcyNzI3NSwiTWF4SGVpZ2h0IjoiSW5maW5pdHkiLCJTbWFydEZvcmVncm91bmRJc0FjdGl2ZSI6ZmFsc2UsIkhvcml6b250YWxBbGlnbm1lbnQiOjEsIlZlcnRpY2FsQWxpZ25tZW50IjowLCJTbWFydEZvcmVncm91bmQiOm51bGwsIkJhY2tncm91bmRGaWxsVHlwZSI6MCwiTWFyZ2luIjp7IiRpZCI6IjY4NyIsIlRvcCI6MC4wLCJMZWZ0IjowLjAsIlJpZ2h0IjowLjAsIkJvdHRvbSI6MC4wfSwiUGFkZGluZyI6eyIkaWQiOiI2ODgiLCJUb3AiOjAuMCwiTGVmdCI6MC4wLCJSaWdodCI6MC4wLCJCb3R0b20iOjAuMH0sIkJhY2tncm91bmQiOnsiJGlkIjoiNjg5IiwiQ29sb3IiOnsiJGlkIjoiNjkwIiwiQSI6MCwiUiI6MjU1LCJHIjoyNTUsIkIiOjI1NX19LCJJc1Zpc2libGUiOnRydWUsIldpZHRoIjowLjAsIkhlaWdodCI6MC4wLCJCb3JkZXJTdHlsZSI6eyIkaWQiOiI2OTEiLCJMaW5lQ29sb3IiOm51bGwsIkxpbmVXZWlnaHQiOjAuMCwiTGluZVR5cGUiOjAsIlBhcmVudFN0eWxlIjpudWxsfSwiUGFyZW50U3R5bGUiOm51bGx9LCJEYXRlU3R5bGUiOnsiJGlkIjoiNjkyIiwiRm9udFNldHRpbmdzIjp7IiRpZCI6IjY5MyIsIkZvbnRTaXplIjoxMCwiRm9udE5hbWUiOiJDYWxpYnJpIiwiSXNCb2xkIjpmYWxzZSwiSXNJdGFsaWMiOmZhbHNlLCJJc1VuZGVybGluZWQiOmZhbHNlLCJQYXJlbnRTdHlsZSI6bnVsbH0sIkF1dG9TaXplIjowLCJGb3JlZ3JvdW5kIjp7IiRpZCI6IjY5NCIsIkNvbG9yIjp7IiRpZCI6IjY5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jk2IiwiVG9wIjowLjAsIkxlZnQiOjAuMCwiUmlnaHQiOjAuMCwiQm90dG9tIjowLjB9LCJQYWRkaW5nIjp7IiRpZCI6IjY5NyIsIlRvcCI6MC4wLCJMZWZ0IjowLjAsIlJpZ2h0IjowLjAsIkJvdHRvbSI6MC4wfSwiQmFja2dyb3VuZCI6eyIkcmVmIjoiNTQifSwiSXNWaXNpYmxlIjp0cnVlLCJXaWR0aCI6MC4wLCJIZWlnaHQiOjAuMCwiQm9yZGVyU3R5bGUiOnsiJGlkIjoiNjk4IiwiTGluZUNvbG9yIjpudWxsLCJMaW5lV2VpZ2h0IjowLjAsIkxpbmVUeXBlIjowLCJQYXJlbnRTdHlsZSI6bnVsbH0sIlBhcmVudFN0eWxlIjpudWxsfSwiRGF0ZUZvcm1hdCI6eyIkaWQiOiI2OT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AwIiwiRm9ybWF0IjowLCJJc1Zpc2libGUiOmZhbHNlLCJMYXN0S25vd25WaXNpYmlsaXR5U3RhdGUiOmZhbHNlfSwiSXNWaXNpYmxlIjp0cnVlLCJQYXJlbnRTdHlsZSI6bnVsbH0sIkluZGV4IjoyMiwiU21hcnREdXJhdGlvbkFjdGl2YXRlZCI6ZmFsc2UsIkRhdGVGb3JtYXQiOnsiJHJlZiI6IjY5OSJ9LCJXZWVrTnVtYmVyaW5nIjp7IiRpZCI6IjcwMSIsIkZvcm1hdCI6MCwiSXNWaXNpYmxlIjpmYWxzZSwiTGFzdEtub3duVmlzaWJpbGl0eVN0YXRlIjpmYWxzZX0sIklkIjoiY2YyNWU3Y2EtZWI5My00Yjc1LWIxZWYtZDJkYjcxOTA1YWQ1IiwiSW1wb3J0SWQiOm51bGwsIlRpdGxlIjoiUHJvdG90eXBlIiwiTm90ZSI6bnVsbCwiSHlwZXJsaW5rIjp7IiRpZCI6IjcwMiIsIkFkZHJlc3MiOm51bGwsIlN1YkFkZHJlc3MiOm51bGx9LCJJc0NoYW5nZWQiOmZhbHNlLCJJc05ldyI6ZmFsc2V9fSx7IiRpZCI6IjcwMyIsIl9hdHRhY2hlZE1pbGVzdG9uZXMiOltdLCJUYXNrRGVmaW5pdGlvbiI6eyIkaWQiOiI3MDQiLCJHcm91cE5hbWUiOiI4NzUwOWQzNi1iNmE5LTRhMzYtOWY1Yi00NzI5MTA2N2U4NTUiLCJTdGFydERhdGUiOiIyMDIyLTA0LTAxVDAwOjAwOjAwWiIsIkVuZERhdGUiOiIyMDIyLTA1LTEzVDExOjU5OjAwWiIsIlBlcmNlbnRhZ2VDb21wbGV0ZSI6bnVsbCwiU3R5bGUiOnsiJGlkIjoiNzA1IiwiU2hhcGUiOjMsIlNoYXBlVGhpY2tuZXNzIjowLCJEdXJhdGlvbkZvcm1hdCI6MCwiSW5jbHVkZU5vbldvcmtpbmdEYXlzSW5EdXJhdGlvbiI6ZmFsc2UsIlBlcmNlbnRhZ2VDb21wbGV0ZVN0eWxlIjp7IiRpZCI6IjcwNiIsIkZvbnRTZXR0aW5ncyI6eyIkaWQiOiI3MDc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NzA4IiwiVG9wIjowLjAsIkxlZnQiOjAuMCwiUmlnaHQiOjAuMCwiQm90dG9tIjowLjB9LCJQYWRkaW5nIjp7IiRpZCI6IjcwOSIsIlRvcCI6MC4wLCJMZWZ0IjowLjAsIlJpZ2h0IjowLjAsIkJvdHRvbSI6MC4wfSwiQmFja2dyb3VuZCI6eyIkcmVmIjoiMTQifSwiSXNWaXNpYmxlIjp0cnVlLCJXaWR0aCI6MC4wLCJIZWlnaHQiOjAuMCwiQm9yZGVyU3R5bGUiOnsiJGlkIjoiNzEwIiwiTGluZUNvbG9yIjpudWxsLCJMaW5lV2VpZ2h0IjowLjAsIkxpbmVUeXBlIjowLCJQYXJlbnRTdHlsZSI6bnVsbH0sIlBhcmVudFN0eWxlIjpudWxsfSwiRHVyYXRpb25TdHlsZSI6eyIkaWQiOiI3MTEiLCJGb250U2V0dGluZ3MiOnsiJGlkIjoiNzEyIiwiRm9udFNpemUiOjEwLCJGb250TmFtZSI6IkNhbGlicmkiLCJJc0JvbGQiOmZhbHNlLCJJc0l0YWxpYyI6ZmFsc2UsIklzVW5kZXJsaW5lZCI6ZmFsc2UsIlBhcmVudFN0eWxlIjpudWxsfSwiQXV0b1NpemUiOjAsIkZvcmVncm91bmQiOnsiJGlkIjoiNzEzIiwiQ29sb3IiOnsiJHJlZiI6IjIwIn19LCJNYXhXaWR0aCI6MjAwLjAsIk1heEhlaWdodCI6IkluZmluaXR5IiwiU21hcnRGb3JlZ3JvdW5kSXNBY3RpdmUiOmZhbHNlLCJIb3Jpem9udGFsQWxpZ25tZW50IjowLCJWZXJ0aWNhbEFsaWdubWVudCI6MCwiU21hcnRGb3JlZ3JvdW5kIjpudWxsLCJCYWNrZ3JvdW5kRmlsbFR5cGUiOjAsIk1hcmdpbiI6eyIkaWQiOiI3MTQiLCJUb3AiOjAuMCwiTGVmdCI6MC4wLCJSaWdodCI6MC4wLCJCb3R0b20iOjAuMH0sIlBhZGRpbmciOnsiJGlkIjoiNzE1IiwiVG9wIjowLjAsIkxlZnQiOjAuMCwiUmlnaHQiOjAuMCwiQm90dG9tIjowLjB9LCJCYWNrZ3JvdW5kIjp7IiRyZWYiOiIyMyJ9LCJJc1Zpc2libGUiOnRydWUsIldpZHRoIjowLjAsIkhlaWdodCI6MC4wLCJCb3JkZXJTdHlsZSI6eyIkaWQiOiI3MTYiLCJMaW5lQ29sb3IiOm51bGwsIkxpbmVXZWlnaHQiOjAuMCwiTGluZVR5cGUiOjAsIlBhcmVudFN0eWxlIjpudWxsfSwiUGFyZW50U3R5bGUiOm51bGx9LCJIb3Jpem9udGFsQ29ubmVjdG9yU3R5bGUiOnsiJGlkIjoiNzE3IiwiTGluZUNvbG9yIjp7IiRyZWYiOiIyNiJ9LCJMaW5lV2VpZ2h0IjoxLjAsIkxpbmVUeXBlIjowLCJQYXJlbnRTdHlsZSI6bnVsbH0sIlZlcnRpY2FsQ29ubmVjdG9yU3R5bGUiOnsiJGlkIjoiNzE4IiwiTGluZUNvbG9yIjp7IiRyZWYiOiIyOS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NSwiSXNCZWxvd1RpbWViYW5kIjp0cnVlLCJQZXJjZW50YWdlQ29tcGxldGVTaGFwZU9wYWNpdHkiOjM1LCJTaGFwZVN0eWxlIjp7IiRpZCI6IjcxOSIsIk1hcmdpbiI6eyIkaWQiOiI3MjAiLCJUb3AiOjAuMCwiTGVmdCI6NC4wLCJSaWdodCI6NC4wLCJCb3R0b20iOjAuMH0sIlBhZGRpbmciOnsiJGlkIjoiNzIxIiwiVG9wIjowLjAsIkxlZnQiOjAuMCwiUmlnaHQiOjAuMCwiQm90dG9tIjowLjB9LCJCYWNrZ3JvdW5kIjp7IiRpZCI6IjcyMiIsIkNvbG9yIjp7IiRpZCI6IjcyMyIsIkEiOjI1NSwiUiI6MTE2LCJHIjoxNzMsIkIiOjczfX0sIklzVmlzaWJsZSI6dHJ1ZSwiV2lkdGgiOjAuMCwiSGVpZ2h0IjoxMy40MjY2NjY2NjY2NjY2NzcsIkJvcmRlclN0eWxlIjp7IiRpZCI6IjcyNCIsIkxpbmVDb2xvciI6eyIkcmVmIjoiMzcifSwiTGluZVdlaWdodCI6MC4wLCJMaW5lVHlwZSI6MCwiUGFyZW50U3R5bGUiOm51bGx9LCJQYXJlbnRTdHlsZSI6bnVsbH0sIlRpdGxlU3R5bGUiOnsiJGlkIjoiNzI1IiwiRm9udFNldHRpbmdzIjp7IiRpZCI6IjcyNiIsIkZvbnRTaXplIjoxMCwiRm9udE5hbWUiOiJDYWxpYnJpIiwiSXNCb2xkIjp0cnVlLCJJc0l0YWxpYyI6ZmFsc2UsIklzVW5kZXJsaW5lZCI6ZmFsc2UsIlBhcmVudFN0eWxlIjpudWxsfSwiQXV0b1NpemUiOjAsIkZvcmVncm91bmQiOnsiJGlkIjoiNzI3IiwiQ29sb3IiOnsiJGlkIjoiNzI4IiwiQSI6MjU1LCJSIjoyNTUsIkciOjI1NSwiQiI6MjU1fX0sIk1heFdpZHRoIjo4NzIuNzI3MjcyNzI3MjcyNzUsIk1heEhlaWdodCI6IkluZmluaXR5IiwiU21hcnRGb3JlZ3JvdW5kSXNBY3RpdmUiOmZhbHNlLCJIb3Jpem9udGFsQWxpZ25tZW50IjoxLCJWZXJ0aWNhbEFsaWdubWVudCI6MCwiU21hcnRGb3JlZ3JvdW5kIjpudWxsLCJCYWNrZ3JvdW5kRmlsbFR5cGUiOjAsIk1hcmdpbiI6eyIkaWQiOiI3MjkiLCJUb3AiOjAuMCwiTGVmdCI6MC4wLCJSaWdodCI6MC4wLCJCb3R0b20iOjAuMH0sIlBhZGRpbmciOnsiJGlkIjoiNzMwIiwiVG9wIjowLjAsIkxlZnQiOjAuMCwiUmlnaHQiOjAuMCwiQm90dG9tIjowLjB9LCJCYWNrZ3JvdW5kIjp7IiRpZCI6IjczMSIsIkNvbG9yIjp7IiRpZCI6IjczMiIsIkEiOjAsIlIiOjI1NSwiRyI6MjU1LCJCIjoyNTV9fSwiSXNWaXNpYmxlIjp0cnVlLCJXaWR0aCI6MC4wLCJIZWlnaHQiOjAuMCwiQm9yZGVyU3R5bGUiOnsiJGlkIjoiNzMzIiwiTGluZUNvbG9yIjpudWxsLCJMaW5lV2VpZ2h0IjowLjAsIkxpbmVUeXBlIjowLCJQYXJlbnRTdHlsZSI6bnVsbH0sIlBhcmVudFN0eWxlIjpudWxsfSwiRGF0ZVN0eWxlIjp7IiRpZCI6IjczNCIsIkZvbnRTZXR0aW5ncyI6eyIkaWQiOiI3MzUiLCJGb250U2l6ZSI6MTAsIkZvbnROYW1lIjoiQ2FsaWJyaSIsIklzQm9sZCI6ZmFsc2UsIklzSXRhbGljIjpmYWxzZSwiSXNVbmRlcmxpbmVkIjpmYWxzZSwiUGFyZW50U3R5bGUiOm51bGx9LCJBdXRvU2l6ZSI6MCwiRm9yZWdyb3VuZCI6eyIkaWQiOiI3MzYiLCJDb2xvciI6eyIkaWQiOiI3M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zOCIsIlRvcCI6MC4wLCJMZWZ0IjowLjAsIlJpZ2h0IjowLjAsIkJvdHRvbSI6MC4wfSwiUGFkZGluZyI6eyIkaWQiOiI3MzkiLCJUb3AiOjAuMCwiTGVmdCI6MC4wLCJSaWdodCI6MC4wLCJCb3R0b20iOjAuMH0sIkJhY2tncm91bmQiOnsiJHJlZiI6IjU0In0sIklzVmlzaWJsZSI6dHJ1ZSwiV2lkdGgiOjAuMCwiSGVpZ2h0IjowLjAsIkJvcmRlclN0eWxlIjp7IiRpZCI6Ijc0MCIsIkxpbmVDb2xvciI6bnVsbCwiTGluZVdlaWdodCI6MC4wLCJMaW5lVHlwZSI6MCwiUGFyZW50U3R5bGUiOm51bGx9LCJQYXJlbnRTdHlsZSI6bnVsbH0sIkRhdGVGb3JtYXQiOnsiJGlkIjoiNzQ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0MiIsIkZvcm1hdCI6MCwiSXNWaXNpYmxlIjpmYWxzZSwiTGFzdEtub3duVmlzaWJpbGl0eVN0YXRlIjpmYWxzZX0sIklzVmlzaWJsZSI6dHJ1ZSwiUGFyZW50U3R5bGUiOm51bGx9LCJJbmRleCI6MjMsIlNtYXJ0RHVyYXRpb25BY3RpdmF0ZWQiOmZhbHNlLCJEYXRlRm9ybWF0Ijp7IiRyZWYiOiI3NDEifSwiV2Vla051bWJlcmluZyI6eyIkaWQiOiI3NDMiLCJGb3JtYXQiOjAsIklzVmlzaWJsZSI6ZmFsc2UsIkxhc3RLbm93blZpc2liaWxpdHlTdGF0ZSI6ZmFsc2V9LCJJZCI6IjQ3Y2JlODljLWRmNTUtNDE5OS05YWUwLWQzYWM1MjYxOTRmNiIsIkltcG9ydElkIjpudWxsLCJUaXRsZSI6IkFscGhhIEJ1aWxkIiwiTm90ZSI6bnVsbCwiSHlwZXJsaW5rIjp7IiRpZCI6Ijc0NCIsIkFkZHJlc3MiOm51bGwsIlN1YkFkZHJlc3MiOm51bGx9LCJJc0NoYW5nZWQiOmZhbHNlLCJJc05ldyI6ZmFsc2V9fV0sIl9taWxlc3RvbmVzIjpbXSwiSWQiOiI4NzUwOWQzNi1iNmE5LTRhMzYtOWY1Yi00NzI5MTA2N2U4NTUiLCJJc1NpbmdsZUl0ZW1Sb3ciOmZhbHNlfSx7IiRpZCI6Ijc0NSIsIl90YXNrcyI6W3siJGlkIjoiNzQ2IiwiX2F0dGFjaGVkTWlsZXN0b25lcyI6W10sIlRhc2tEZWZpbml0aW9uIjp7IiRpZCI6Ijc0NyIsIkdyb3VwTmFtZSI6bnVsbCwiU3RhcnREYXRlIjoiMjAyMi0wNC0wMVQwMDowMDowMFoiLCJFbmREYXRlIjoiMjAyMi0xMC0yMVQxMTo1OTowMFoiLCJQZXJjZW50YWdlQ29tcGxldGUiOm51bGwsIlN0eWxlIjp7IiRpZCI6Ijc0OCIsIlNoYXBlIjo2LCJTaGFwZVRoaWNrbmVzcyI6MSwiRHVyYXRpb25Gb3JtYXQiOjAsIkluY2x1ZGVOb25Xb3JraW5nRGF5c0luRHVyYXRpb24iOmZhbHNlLCJQZXJjZW50YWdlQ29tcGxldGVTdHlsZSI6eyIkaWQiOiI3NDkiLCJGb250U2V0dGluZ3MiOnsiJGlkIjoiNzUw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pZCI6Ijc1MSIsIlRvcCI6MC4wLCJMZWZ0IjowLjAsIlJpZ2h0IjowLjAsIkJvdHRvbSI6MC4wfSwiUGFkZGluZyI6eyIkaWQiOiI3NTIiLCJUb3AiOjAuMCwiTGVmdCI6MC4wLCJSaWdodCI6MC4wLCJCb3R0b20iOjAuMH0sIkJhY2tncm91bmQiOnsiJHJlZiI6IjE0In0sIklzVmlzaWJsZSI6dHJ1ZSwiV2lkdGgiOjAuMCwiSGVpZ2h0IjowLjAsIkJvcmRlclN0eWxlIjp7IiRpZCI6Ijc1MyIsIkxpbmVDb2xvciI6bnVsbCwiTGluZVdlaWdodCI6MC4wLCJMaW5lVHlwZSI6MCwiUGFyZW50U3R5bGUiOm51bGx9LCJQYXJlbnRTdHlsZSI6bnVsbH0sIkR1cmF0aW9uU3R5bGUiOnsiJGlkIjoiNzU0IiwiRm9udFNldHRpbmdzIjp7IiRpZCI6Ijc1NSIsIkZvbnRTaXplIjoxMCwiRm9udE5hbWUiOiJDYWxpYnJpIiwiSXNCb2xkIjpmYWxzZSwiSXNJdGFsaWMiOmZhbHNlLCJJc1VuZGVybGluZWQiOmZhbHNlLCJQYXJlbnRTdHlsZSI6bnVsbH0sIkF1dG9TaXplIjowLCJGb3JlZ3JvdW5kIjp7IiRpZCI6Ijc1NiIsIkNvbG9yIjp7IiRyZWYiOiIyMCJ9fSwiTWF4V2lkdGgiOjIwMC4wLCJNYXhIZWlnaHQiOiJJbmZpbml0eSIsIlNtYXJ0Rm9yZWdyb3VuZElzQWN0aXZlIjpmYWxzZSwiSG9yaXpvbnRhbEFsaWdubWVudCI6MCwiVmVydGljYWxBbGlnbm1lbnQiOjAsIlNtYXJ0Rm9yZWdyb3VuZCI6bnVsbCwiQmFja2dyb3VuZEZpbGxUeXBlIjowLCJNYXJnaW4iOnsiJGlkIjoiNzU3IiwiVG9wIjowLjAsIkxlZnQiOjAuMCwiUmlnaHQiOjAuMCwiQm90dG9tIjowLjB9LCJQYWRkaW5nIjp7IiRpZCI6Ijc1OCIsIlRvcCI6MC4wLCJMZWZ0IjowLjAsIlJpZ2h0IjowLjAsIkJvdHRvbSI6MC4wfSwiQmFja2dyb3VuZCI6eyIkcmVmIjoiMjMifSwiSXNWaXNpYmxlIjp0cnVlLCJXaWR0aCI6MC4wLCJIZWlnaHQiOjAuMCwiQm9yZGVyU3R5bGUiOnsiJGlkIjoiNzU5IiwiTGluZUNvbG9yIjpudWxsLCJMaW5lV2VpZ2h0IjowLjAsIkxpbmVUeXBlIjowLCJQYXJlbnRTdHlsZSI6bnVsbH0sIlBhcmVudFN0eWxlIjpudWxsfSwiSG9yaXpvbnRhbENvbm5lY3RvclN0eWxlIjp7IiRpZCI6Ijc2MCIsIkxpbmVDb2xvciI6eyIkcmVmIjoiMjYifSwiTGluZVdlaWdodCI6MS4wLCJMaW5lVHlwZSI6MCwiUGFyZW50U3R5bGUiOm51bGx9LCJWZXJ0aWNhbENvbm5lY3RvclN0eWxlIjp7IiRpZCI6Ijc2MSIsIkxpbmVDb2xvciI6eyIkcmVmIjoiMjk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UsIklzQmVsb3dUaW1lYmFuZCI6dHJ1ZSwiUGVyY2VudGFnZUNvbXBsZXRlU2hhcGVPcGFjaXR5IjozNSwiU2hhcGVTdHlsZSI6eyIkaWQiOiI3NjIiLCJNYXJnaW4iOnsiJGlkIjoiNzYzIiwiVG9wIjowLjAsIkxlZnQiOjQuMCwiUmlnaHQiOjQuMCwiQm90dG9tIjowLjB9LCJQYWRkaW5nIjp7IiRpZCI6Ijc2NCIsIlRvcCI6MC4wLCJMZWZ0IjowLjAsIlJpZ2h0IjowLjAsIkJvdHRvbSI6MC4wfSwiQmFja2dyb3VuZCI6eyIkaWQiOiI3NjUiLCJDb2xvciI6eyIkaWQiOiI3NjYiLCJBIjoyNTUsIlIiOjExNiwiRyI6MTczLCJCIjo3M319LCJJc1Zpc2libGUiOnRydWUsIldpZHRoIjowLjAsIkhlaWdodCI6MTYuMCwiQm9yZGVyU3R5bGUiOnsiJGlkIjoiNzY3IiwiTGluZUNvbG9yIjp7IiRyZWYiOiIzNyJ9LCJMaW5lV2VpZ2h0IjowLjAsIkxpbmVUeXBlIjowLCJQYXJlbnRTdHlsZSI6bnVsbH0sIlBhcmVudFN0eWxlIjpudWxsfSwiVGl0bGVTdHlsZSI6eyIkaWQiOiI3NjgiLCJGb250U2V0dGluZ3MiOnsiJGlkIjoiNzY5IiwiRm9udFNpemUiOjEwLCJGb250TmFtZSI6IkNhbGlicmkiLCJJc0JvbGQiOnRydWUsIklzSXRhbGljIjpmYWxzZSwiSXNVbmRlcmxpbmVkIjpmYWxzZSwiUGFyZW50U3R5bGUiOm51bGx9LCJBdXRvU2l6ZSI6MCwiRm9yZWdyb3VuZCI6eyIkaWQiOiI3NzAiLCJDb2xvciI6eyIkaWQiOiI3NzEiLCJBIjoyNTUsIlIiOjI1NSwiRyI6MjU1LCJCIjoyNTV9fSwiTWF4V2lkdGgiOjg3Mi43MjcyNzI3MjcyNzI3NSwiTWF4SGVpZ2h0IjoiSW5maW5pdHkiLCJTbWFydEZvcmVncm91bmRJc0FjdGl2ZSI6ZmFsc2UsIkhvcml6b250YWxBbGlnbm1lbnQiOjEsIlZlcnRpY2FsQWxpZ25tZW50IjowLCJTbWFydEZvcmVncm91bmQiOm51bGwsIkJhY2tncm91bmRGaWxsVHlwZSI6MCwiTWFyZ2luIjp7IiRpZCI6Ijc3MiIsIlRvcCI6MC4wLCJMZWZ0IjowLjAsIlJpZ2h0IjowLjAsIkJvdHRvbSI6MC4wfSwiUGFkZGluZyI6eyIkaWQiOiI3NzMiLCJUb3AiOjAuMCwiTGVmdCI6MC4wLCJSaWdodCI6MC4wLCJCb3R0b20iOjAuMH0sIkJhY2tncm91bmQiOnsiJGlkIjoiNzc0IiwiQ29sb3IiOnsiJGlkIjoiNzc1IiwiQSI6MCwiUiI6MjU1LCJHIjoyNTUsIkIiOjI1NX19LCJJc1Zpc2libGUiOnRydWUsIldpZHRoIjowLjAsIkhlaWdodCI6MC4wLCJCb3JkZXJTdHlsZSI6eyIkaWQiOiI3NzYiLCJMaW5lQ29sb3IiOm51bGwsIkxpbmVXZWlnaHQiOjAuMCwiTGluZVR5cGUiOjAsIlBhcmVudFN0eWxlIjpudWxsfSwiUGFyZW50U3R5bGUiOm51bGx9LCJEYXRlU3R5bGUiOnsiJGlkIjoiNzc3IiwiRm9udFNldHRpbmdzIjp7IiRpZCI6Ijc3OCIsIkZvbnRTaXplIjoxMCwiRm9udE5hbWUiOiJDYWxpYnJpIiwiSXNCb2xkIjpmYWxzZSwiSXNJdGFsaWMiOmZhbHNlLCJJc1VuZGVybGluZWQiOmZhbHNlLCJQYXJlbnRTdHlsZSI6bnVsbH0sIkF1dG9TaXplIjowLCJGb3JlZ3JvdW5kIjp7IiRpZCI6Ijc3OSIsIkNvbG9yIjp7IiRpZCI6Ijc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zgxIiwiVG9wIjowLjAsIkxlZnQiOjAuMCwiUmlnaHQiOjAuMCwiQm90dG9tIjowLjB9LCJQYWRkaW5nIjp7IiRpZCI6Ijc4MiIsIlRvcCI6MC4wLCJMZWZ0IjowLjAsIlJpZ2h0IjowLjAsIkJvdHRvbSI6MC4wfSwiQmFja2dyb3VuZCI6eyIkcmVmIjoiNTQifSwiSXNWaXNpYmxlIjp0cnVlLCJXaWR0aCI6MC4wLCJIZWlnaHQiOjAuMCwiQm9yZGVyU3R5bGUiOnsiJGlkIjoiNzgzIiwiTGluZUNvbG9yIjpudWxsLCJMaW5lV2VpZ2h0IjowLjAsIkxpbmVUeXBlIjowLCJQYXJlbnRTdHlsZSI6bnVsbH0sIlBhcmVudFN0eWxlIjpudWxsfSwiRGF0ZUZvcm1hdCI6eyIkaWQiOiI3O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g1IiwiRm9ybWF0IjowLCJJc1Zpc2libGUiOmZhbHNlLCJMYXN0S25vd25WaXNpYmlsaXR5U3RhdGUiOmZhbHNlfSwiSXNWaXNpYmxlIjp0cnVlLCJQYXJlbnRTdHlsZSI6bnVsbH0sIkluZGV4IjoyNCwiU21hcnREdXJhdGlvbkFjdGl2YXRlZCI6ZmFsc2UsIkRhdGVGb3JtYXQiOnsiJHJlZiI6Ijc4NCJ9LCJXZWVrTnVtYmVyaW5nIjp7IiRpZCI6Ijc4NiIsIkZvcm1hdCI6MCwiSXNWaXNpYmxlIjpmYWxzZSwiTGFzdEtub3duVmlzaWJpbGl0eVN0YXRlIjpmYWxzZX0sIklkIjoiNTQ2ZGMzMzItM2Q3NC00NjRhLThlZjYtYTRlNmU1M2YzNmVhIiwiSW1wb3J0SWQiOm51bGwsIlRpdGxlIjoiRGV2ZWxvcG1lbnQgUGhhc2UgSSIsIk5vdGUiOm51bGwsIkh5cGVybGluayI6eyIkaWQiOiI3ODciLCJBZGRyZXNzIjpudWxsLCJTdWJBZGRyZXNzIjpudWxsfSwiSXNDaGFuZ2VkIjpmYWxzZSwiSXNOZXciOmZhbHNlfX1dLCJfbWlsZXN0b25lcyI6W10sIklkIjoiMDAwMDAwMDAtMDAwMC0wMDAwLTAwMDAtMDAwMDAwMDAwMDAwIiwiSXNTaW5nbGVJdGVtUm93Ijp0cnVlfSx7IiRpZCI6Ijc4OCIsIl90YXNrcyI6W3siJGlkIjoiNzg5IiwiX2F0dGFjaGVkTWlsZXN0b25lcyI6W10sIlRhc2tEZWZpbml0aW9uIjp7IiRpZCI6Ijc5MCIsIkdyb3VwTmFtZSI6bnVsbCwiU3RhcnREYXRlIjoiMjAyMi0wOC0xMVQxOTo1ODowMFoiLCJFbmREYXRlIjoiMjAyMi0xMC0yMVQxMTo1OTowMFoiLCJQZXJjZW50YWdlQ29tcGxldGUiOm51bGwsIlN0eWxlIjp7IiRpZCI6Ijc5MSIsIlNoYXBlIjo2LCJTaGFwZVRoaWNrbmVzcyI6MSwiRHVyYXRpb25Gb3JtYXQiOjAsIkluY2x1ZGVOb25Xb3JraW5nRGF5c0luRHVyYXRpb24iOmZhbHNlLCJQZXJjZW50YWdlQ29tcGxldGVTdHlsZSI6eyIkaWQiOiI3OTIiLCJGb250U2V0dGluZ3MiOnsiJGlkIjoiNzkz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pZCI6Ijc5NCIsIlRvcCI6MC4wLCJMZWZ0IjowLjAsIlJpZ2h0IjowLjAsIkJvdHRvbSI6MC4wfSwiUGFkZGluZyI6eyIkaWQiOiI3OTUiLCJUb3AiOjAuMCwiTGVmdCI6MC4wLCJSaWdodCI6MC4wLCJCb3R0b20iOjAuMH0sIkJhY2tncm91bmQiOnsiJHJlZiI6IjE0In0sIklzVmlzaWJsZSI6dHJ1ZSwiV2lkdGgiOjAuMCwiSGVpZ2h0IjowLjAsIkJvcmRlclN0eWxlIjp7IiRpZCI6Ijc5NiIsIkxpbmVDb2xvciI6bnVsbCwiTGluZVdlaWdodCI6MC4wLCJMaW5lVHlwZSI6MCwiUGFyZW50U3R5bGUiOm51bGx9LCJQYXJlbnRTdHlsZSI6bnVsbH0sIkR1cmF0aW9uU3R5bGUiOnsiJGlkIjoiNzk3IiwiRm9udFNldHRpbmdzIjp7IiRpZCI6Ijc5OCIsIkZvbnRTaXplIjoxMCwiRm9udE5hbWUiOiJDYWxpYnJpIiwiSXNCb2xkIjpmYWxzZSwiSXNJdGFsaWMiOmZhbHNlLCJJc1VuZGVybGluZWQiOmZhbHNlLCJQYXJlbnRTdHlsZSI6bnVsbH0sIkF1dG9TaXplIjowLCJGb3JlZ3JvdW5kIjp7IiRpZCI6Ijc5OSIsIkNvbG9yIjp7IiRyZWYiOiIyMCJ9fSwiTWF4V2lkdGgiOjIwMC4wLCJNYXhIZWlnaHQiOiJJbmZpbml0eSIsIlNtYXJ0Rm9yZWdyb3VuZElzQWN0aXZlIjpmYWxzZSwiSG9yaXpvbnRhbEFsaWdubWVudCI6MCwiVmVydGljYWxBbGlnbm1lbnQiOjAsIlNtYXJ0Rm9yZWdyb3VuZCI6bnVsbCwiQmFja2dyb3VuZEZpbGxUeXBlIjowLCJNYXJnaW4iOnsiJGlkIjoiODAwIiwiVG9wIjowLjAsIkxlZnQiOjAuMCwiUmlnaHQiOjAuMCwiQm90dG9tIjowLjB9LCJQYWRkaW5nIjp7IiRpZCI6IjgwMSIsIlRvcCI6MC4wLCJMZWZ0IjowLjAsIlJpZ2h0IjowLjAsIkJvdHRvbSI6MC4wfSwiQmFja2dyb3VuZCI6eyIkcmVmIjoiMjMifSwiSXNWaXNpYmxlIjp0cnVlLCJXaWR0aCI6MC4wLCJIZWlnaHQiOjAuMCwiQm9yZGVyU3R5bGUiOnsiJGlkIjoiODAyIiwiTGluZUNvbG9yIjpudWxsLCJMaW5lV2VpZ2h0IjowLjAsIkxpbmVUeXBlIjowLCJQYXJlbnRTdHlsZSI6bnVsbH0sIlBhcmVudFN0eWxlIjpudWxsfSwiSG9yaXpvbnRhbENvbm5lY3RvclN0eWxlIjp7IiRpZCI6IjgwMyIsIkxpbmVDb2xvciI6eyIkcmVmIjoiMjYifSwiTGluZVdlaWdodCI6MS4wLCJMaW5lVHlwZSI6MCwiUGFyZW50U3R5bGUiOm51bGx9LCJWZXJ0aWNhbENvbm5lY3RvclN0eWxlIjp7IiRpZCI6IjgwNCIsIkxpbmVDb2xvciI6eyIkcmVmIjoiMjkifSwiTGluZVdlaWdodCI6MC4wLCJMaW5lVHlwZSI6MCwiUGFyZW50U3R5bGUiOm51bGx9LCJNYXJnaW4iOm51bGwsIlN0YXJ0RGF0ZVBvc2l0aW9uIjo2LCJFbmREYXRlUG9zaXRpb24iOjYsIkRhdGVJc1Zpc2libGUiOmZhbHNlLCJUaXRsZVBvc2l0aW9uIjoyLCJEdXJhdGlvblBvc2l0aW9uIjo2LCJQZXJjZW50YWdlQ29tcGxldGVkUG9zaXRpb24iOjYsIlNwYWNpbmciOjUsIklzQmVsb3dUaW1lYmFuZCI6dHJ1ZSwiUGVyY2VudGFnZUNvbXBsZXRlU2hhcGVPcGFjaXR5IjozNSwiU2hhcGVTdHlsZSI6eyIkaWQiOiI4MDUiLCJNYXJnaW4iOnsiJGlkIjoiODA2IiwiVG9wIjowLjAsIkxlZnQiOjQuMCwiUmlnaHQiOjQuMCwiQm90dG9tIjowLjB9LCJQYWRkaW5nIjp7IiRpZCI6IjgwNyIsIlRvcCI6MC4wLCJMZWZ0IjowLjAsIlJpZ2h0IjowLjAsIkJvdHRvbSI6MC4wfSwiQmFja2dyb3VuZCI6eyIkaWQiOiI4MDgiLCJDb2xvciI6eyIkaWQiOiI4MDkiLCJBIjoyNTUsIlIiOjExNiwiRyI6MTczLCJCIjo3M319LCJJc1Zpc2libGUiOnRydWUsIldpZHRoIjowLjAsIkhlaWdodCI6MTYuMCwiQm9yZGVyU3R5bGUiOnsiJGlkIjoiODEwIiwiTGluZUNvbG9yIjp7IiRyZWYiOiIzNyJ9LCJMaW5lV2VpZ2h0IjowLjAsIkxpbmVUeXBlIjowLCJQYXJlbnRTdHlsZSI6bnVsbH0sIlBhcmVudFN0eWxlIjpudWxsfSwiVGl0bGVTdHlsZSI6eyIkaWQiOiI4MTEiLCJGb250U2V0dGluZ3MiOnsiJGlkIjoiODEyIiwiRm9udFNpemUiOjEwLCJGb250TmFtZSI6IkNhbGlicmkiLCJJc0JvbGQiOnRydWUsIklzSXRhbGljIjpmYWxzZSwiSXNVbmRlcmxpbmVkIjpmYWxzZSwiUGFyZW50U3R5bGUiOm51bGx9LCJBdXRvU2l6ZSI6MiwiRm9yZWdyb3VuZCI6eyIkaWQiOiI4MTMiLCJDb2xvciI6eyIkaWQiOiI4MTQiLCJBIjoyNTUsIlIiOjI1NSwiRyI6MjU1LCJCIjoyNTV9fSwiTWF4V2lkdGgiOjEwMC4zMzczMjYwNDk4MDQ2OSwiTWF4SGVpZ2h0IjoiSW5maW5pdHkiLCJTbWFydEZvcmVncm91bmRJc0FjdGl2ZSI6ZmFsc2UsIkhvcml6b250YWxBbGlnbm1lbnQiOjEsIlZlcnRpY2FsQWxpZ25tZW50IjowLCJTbWFydEZvcmVncm91bmQiOm51bGwsIkJhY2tncm91bmRGaWxsVHlwZSI6MCwiTWFyZ2luIjp7IiRpZCI6IjgxNSIsIlRvcCI6MC4wLCJMZWZ0IjowLjAsIlJpZ2h0IjowLjAsIkJvdHRvbSI6MC4wfSwiUGFkZGluZyI6eyIkaWQiOiI4MTYiLCJUb3AiOjAuMCwiTGVmdCI6MC4wLCJSaWdodCI6MC4wLCJCb3R0b20iOjAuMH0sIkJhY2tncm91bmQiOnsiJGlkIjoiODE3IiwiQ29sb3IiOnsiJGlkIjoiODE4IiwiQSI6MCwiUiI6MjU1LCJHIjoyNTUsIkIiOjI1NX19LCJJc1Zpc2libGUiOnRydWUsIldpZHRoIjowLjAsIkhlaWdodCI6MC4wLCJCb3JkZXJTdHlsZSI6eyIkaWQiOiI4MTkiLCJMaW5lQ29sb3IiOm51bGwsIkxpbmVXZWlnaHQiOjAuMCwiTGluZVR5cGUiOjAsIlBhcmVudFN0eWxlIjpudWxsfSwiUGFyZW50U3R5bGUiOm51bGx9LCJEYXRlU3R5bGUiOnsiJGlkIjoiODIwIiwiRm9udFNldHRpbmdzIjp7IiRpZCI6IjgyMSIsIkZvbnRTaXplIjoxMCwiRm9udE5hbWUiOiJDYWxpYnJpIiwiSXNCb2xkIjpmYWxzZSwiSXNJdGFsaWMiOmZhbHNlLCJJc1VuZGVybGluZWQiOmZhbHNlLCJQYXJlbnRTdHlsZSI6bnVsbH0sIkF1dG9TaXplIjowLCJGb3JlZ3JvdW5kIjp7IiRpZCI6IjgyMiIsIkNvbG9yIjp7IiRpZCI6Ijgy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I0IiwiVG9wIjowLjAsIkxlZnQiOjAuMCwiUmlnaHQiOjAuMCwiQm90dG9tIjowLjB9LCJQYWRkaW5nIjp7IiRpZCI6IjgyNSIsIlRvcCI6MC4wLCJMZWZ0IjowLjAsIlJpZ2h0IjowLjAsIkJvdHRvbSI6MC4wfSwiQmFja2dyb3VuZCI6eyIkcmVmIjoiNTQifSwiSXNWaXNpYmxlIjp0cnVlLCJXaWR0aCI6MC4wLCJIZWlnaHQiOjAuMCwiQm9yZGVyU3R5bGUiOnsiJGlkIjoiODI2IiwiTGluZUNvbG9yIjpudWxsLCJMaW5lV2VpZ2h0IjowLjAsIkxpbmVUeXBlIjowLCJQYXJlbnRTdHlsZSI6bnVsbH0sIlBhcmVudFN0eWxlIjpudWxsfSwiRGF0ZUZvcm1hdCI6eyIkaWQiOiI4Mj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I4IiwiRm9ybWF0IjowLCJJc1Zpc2libGUiOmZhbHNlLCJMYXN0S25vd25WaXNpYmlsaXR5U3RhdGUiOmZhbHNlfSwiSXNWaXNpYmxlIjp0cnVlLCJQYXJlbnRTdHlsZSI6bnVsbH0sIkluZGV4IjoyNSwiU21hcnREdXJhdGlvbkFjdGl2YXRlZCI6ZmFsc2UsIkRhdGVGb3JtYXQiOnsiJHJlZiI6IjgyNyJ9LCJXZWVrTnVtYmVyaW5nIjp7IiRpZCI6IjgyOSIsIkZvcm1hdCI6MCwiSXNWaXNpYmxlIjpmYWxzZSwiTGFzdEtub3duVmlzaWJpbGl0eVN0YXRlIjpmYWxzZX0sIklkIjoiN2Q5NjA5NjktZGRmYy00ZGZlLWE4MzEtNzIzMTQ5YzE4NDJlIiwiSW1wb3J0SWQiOm51bGwsIlRpdGxlIjoiRGV2ZWxvcG1lbnQgUGhhc2UgSUkiLCJOb3RlIjpudWxsLCJIeXBlcmxpbmsiOnsiJGlkIjoiODMwIiwiQWRkcmVzcyI6bnVsbCwiU3ViQWRkcmVzcyI6bnVsbH0sIklzQ2hhbmdlZCI6ZmFsc2UsIklzTmV3IjpmYWxzZX19XSwiX21pbGVzdG9uZXMiOltdLCJJZCI6IjAwMDAwMDAwLTAwMDAtMDAwMC0wMDAwLTAwMDAwMDAwMDAwMCIsIklzU2luZ2xlSXRlbVJvdyI6dHJ1ZX0seyIkaWQiOiI4MzEiLCJfdGFza3MiOltdLCJfbWlsZXN0b25lcyI6W3siJGlkIjoiODMyIiwiSWQiOiIyYjY4ODBmMS00OWM2LTQyMTQtYjYxMi05ZWM4ZGRmNTM0M2UiLCJJbmRleCI6MjYsIkdyb3VwSWQiOiJjODc5MzVlNC02ZjdkLTRiYmItOWNiNC0yNjI2ZWYzYjdmMTkiLCJUaXRsZSI6IlJDIFBpbG90IERlcGxveW1lbnQiLCJEYXRlVGltZSI6IjIwMjItMDgtMDRUMTE6NTk6MDAiLCJQZXJjZW50YWdlQ29tcGxldGUiOm51bGwsIk5vdGUiOm51bGwsIlN0eWxlIjp7IiRpZCI6IjgzMyIsIlRpdGxlUG9zaXRpb24iOiJSaWdodCIsIkRhdGVQb3NpdGlvbiI6IkxlZnQiLCJTaGFwZVR5cGUiOjEsIlNoYXBlU2l6ZSI6MCwiU2hhcGVTdHlsZSI6eyIkaWQiOiI4MzQiLCJNYXJnaW4iOnsiJHJlZiI6IjI5NSJ9LCJQYWRkaW5nIjp7IiRyZWYiOiIyOTYifSwiQmFja2dyb3VuZCI6eyIkaWQiOiI4MzUiLCJDb2xvciI6eyIkaWQiOiI4MzYiLCJBIjoyNTUsIlIiOjU3LCJHIjoxMTQsIkIiOjE4fX0sIklzVmlzaWJsZSI6dHJ1ZSwiV2lkdGgiOjEyLjAsIkhlaWdodCI6MTQuMCwiQm9yZGVyU3R5bGUiOnsiJGlkIjoiODM3IiwiTGluZUNvbG9yIjp7IiRyZWYiOiIzMDAifSwiTGluZVdlaWdodCI6MC4wLCJMaW5lVHlwZSI6MCwiUGFyZW50U3R5bGUiOm51bGx9LCJQYXJlbnRTdHlsZSI6bnVsbH0sIlRpdGxlU3R5bGUiOnsiJGlkIjoiODM4IiwiRm9udFNldHRpbmdzIjp7IiRpZCI6IjgzOSIsIkZvbnRTaXplIjoxMSwiRm9udE5hbWUiOiJDYWxpYnJpIiwiSXNCb2xkIjp0cnVlLCJJc0l0YWxpYyI6ZmFsc2UsIklzVW5kZXJsaW5lZCI6ZmFsc2UsIlBhcmVudFN0eWxlIjpudWxsfSwiQXV0b1NpemUiOjAsIkZvcmVncm91bmQiOnsiJGlkIjoiODQwIiwiQ29sb3IiOnsiJGlkIjoiODQx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zMDYifSwiUGFkZGluZyI6eyIkcmVmIjoiMzA3In0sIkJhY2tncm91bmQiOnsiJGlkIjoiODQyIiwiQ29sb3IiOnsiJGlkIjoiODQzIiwiQSI6MCwiUiI6MjU1LCJHIjoyNTUsIkIiOjI1NX19LCJJc1Zpc2libGUiOnRydWUsIldpZHRoIjowLjAsIkhlaWdodCI6MC4wLCJCb3JkZXJTdHlsZSI6bnVsbCwiUGFyZW50U3R5bGUiOm51bGx9LCJEYXRlU3R5bGUiOnsiJGlkIjoiODQ0IiwiRm9udFNldHRpbmdzIjp7IiRpZCI6Ijg0NSIsIkZvbnRTaXplIjoxMCwiRm9udE5hbWUiOiJDYWxpYnJpIiwiSXNCb2xkIjpmYWxzZSwiSXNJdGFsaWMiOmZhbHNlLCJJc1VuZGVybGluZWQiOmZhbHNlLCJQYXJlbnRTdHlsZSI6bnVsbH0sIkF1dG9TaXplIjowLCJGb3JlZ3JvdW5kIjp7IiRpZCI6Ijg0NiIsIkNvbG9yIjp7IiRpZCI6Ijg0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MxNCJ9LCJQYWRkaW5nIjp7IiRyZWYiOiIzMTUifSwiQmFja2dyb3VuZCI6eyIkaWQiOiI4NDgiLCJDb2xvciI6eyIkaWQiOiI4NDkiLCJBIjowLCJSIjoyNTUsIkciOjI1NSwiQiI6MjU1fX0sIklzVmlzaWJsZSI6ZmFsc2UsIldpZHRoIjowLjAsIkhlaWdodCI6MC4wLCJCb3JkZXJTdHlsZSI6bnVsbCwiUGFyZW50U3R5bGUiOm51bGx9LCJEYXRlRm9ybWF0Ijp7IiRpZCI6Ijg1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NTEiLCJGb3JtYXQiOjAsIklzVmlzaWJsZSI6ZmFsc2UsIkxhc3RLbm93blZpc2liaWxpdHlTdGF0ZSI6ZmFsc2V9LCJJc1Zpc2libGUiOnRydWUsIlBhcmVudFN0eWxlIjpudWxsfSwiSHlwZXJsaW5rIjp7IiRpZCI6Ijg1MiIsIkFkZHJlc3MiOiIiLCJTdWJBZGRyZXNzIjoiIn0sIkltcG9ydElkIjoiIn0seyIkaWQiOiI4NTMiLCJJZCI6IjI2YzU2OWMwLTFlNmEtNDdiOC1iOWJiLTYyMTkwNjhkYzA4ZSIsIkluZGV4IjoyNywiR3JvdXBJZCI6ImM4NzkzNWU0LTZmN2QtNGJiYi05Y2I0LTI2MjZlZjNiN2YxOSIsIlRpdGxlIjoiUlRXIERlcGxveW1lbnQiLCJEYXRlVGltZSI6IjIwMjItMTAtMTlUMTE6NTk6MDAiLCJQZXJjZW50YWdlQ29tcGxldGUiOm51bGwsIk5vdGUiOm51bGwsIlN0eWxlIjp7IiRpZCI6Ijg1NCIsIlRpdGxlUG9zaXRpb24iOiJSaWdodCIsIkRhdGVQb3NpdGlvbiI6IkxlZnQiLCJTaGFwZVR5cGUiOjEsIlNoYXBlU2l6ZSI6MCwiU2hhcGVTdHlsZSI6eyIkaWQiOiI4NTUiLCJNYXJnaW4iOnsiJHJlZiI6IjI5NSJ9LCJQYWRkaW5nIjp7IiRyZWYiOiIyOTYifSwiQmFja2dyb3VuZCI6eyIkaWQiOiI4NTYiLCJDb2xvciI6eyIkaWQiOiI4NTciLCJBIjoyNTUsIlIiOjU3LCJHIjoxMTQsIkIiOjE4fX0sIklzVmlzaWJsZSI6dHJ1ZSwiV2lkdGgiOjEyLjAsIkhlaWdodCI6MTQuMCwiQm9yZGVyU3R5bGUiOnsiJGlkIjoiODU4IiwiTGluZUNvbG9yIjp7IiRyZWYiOiIzMDAifSwiTGluZVdlaWdodCI6MC4wLCJMaW5lVHlwZSI6MCwiUGFyZW50U3R5bGUiOm51bGx9LCJQYXJlbnRTdHlsZSI6bnVsbH0sIlRpdGxlU3R5bGUiOnsiJGlkIjoiODU5IiwiRm9udFNldHRpbmdzIjp7IiRpZCI6Ijg2MCIsIkZvbnRTaXplIjoxMSwiRm9udE5hbWUiOiJDYWxpYnJpIiwiSXNCb2xkIjp0cnVlLCJJc0l0YWxpYyI6ZmFsc2UsIklzVW5kZXJsaW5lZCI6ZmFsc2UsIlBhcmVudFN0eWxlIjpudWxsfSwiQXV0b1NpemUiOjAsIkZvcmVncm91bmQiOnsiJGlkIjoiODYxIiwiQ29sb3IiOnsiJGlkIjoiODYy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zMDYifSwiUGFkZGluZyI6eyIkcmVmIjoiMzA3In0sIkJhY2tncm91bmQiOnsiJGlkIjoiODYzIiwiQ29sb3IiOnsiJGlkIjoiODY0IiwiQSI6MCwiUiI6MjU1LCJHIjoyNTUsIkIiOjI1NX19LCJJc1Zpc2libGUiOnRydWUsIldpZHRoIjowLjAsIkhlaWdodCI6MC4wLCJCb3JkZXJTdHlsZSI6bnVsbCwiUGFyZW50U3R5bGUiOm51bGx9LCJEYXRlU3R5bGUiOnsiJGlkIjoiODY1IiwiRm9udFNldHRpbmdzIjp7IiRpZCI6Ijg2NiIsIkZvbnRTaXplIjoxMCwiRm9udE5hbWUiOiJDYWxpYnJpIiwiSXNCb2xkIjpmYWxzZSwiSXNJdGFsaWMiOmZhbHNlLCJJc1VuZGVybGluZWQiOmZhbHNlLCJQYXJlbnRTdHlsZSI6bnVsbH0sIkF1dG9TaXplIjowLCJGb3JlZ3JvdW5kIjp7IiRpZCI6Ijg2NyIsIkNvbG9yIjp7IiRpZCI6Ijg2O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MxNCJ9LCJQYWRkaW5nIjp7IiRyZWYiOiIzMTUifSwiQmFja2dyb3VuZCI6eyIkaWQiOiI4NjkiLCJDb2xvciI6eyIkaWQiOiI4NzAiLCJBIjowLCJSIjoyNTUsIkciOjI1NSwiQiI6MjU1fX0sIklzVmlzaWJsZSI6ZmFsc2UsIldpZHRoIjowLjAsIkhlaWdodCI6MC4wLCJCb3JkZXJTdHlsZSI6bnVsbCwiUGFyZW50U3R5bGUiOm51bGx9LCJEYXRlRm9ybWF0Ijp7IiRpZCI6Ijg3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NzIiLCJGb3JtYXQiOjAsIklzVmlzaWJsZSI6ZmFsc2UsIkxhc3RLbm93blZpc2liaWxpdHlTdGF0ZSI6ZmFsc2V9LCJJc1Zpc2libGUiOnRydWUsIlBhcmVudFN0eWxlIjpudWxsfSwiSHlwZXJsaW5rIjp7IiRpZCI6Ijg3MyIsIkFkZHJlc3MiOiIiLCJTdWJBZGRyZXNzIjoiIn0sIkltcG9ydElkIjoiIn1dLCJJZCI6ImM4NzkzNWU0LTZmN2QtNGJiYi05Y2I0LTI2MjZlZjNiN2YxOSIsIklzU2luZ2xlSXRlbVJvdyI6ZmFsc2V9LHsiJGlkIjoiODc0IiwiX3Rhc2tzIjpbeyIkaWQiOiI4NzUiLCJfYXR0YWNoZWRNaWxlc3RvbmVzIjpbXSwiVGFza0RlZmluaXRpb24iOnsiJGlkIjoiODc2IiwiR3JvdXBOYW1lIjpudWxsLCJTdGFydERhdGUiOiIyMDIyLTEwLTAxVDIyOjE4OjAwWiIsIkVuZERhdGUiOiIyMDIyLTEyLTIyVDExOjU5OjAwWiIsIlBlcmNlbnRhZ2VDb21wbGV0ZSI6bnVsbCwiU3R5bGUiOnsiJGlkIjoiODc3IiwiU2hhcGUiOjMsIlNoYXBlVGhpY2tuZXNzIjowLCJEdXJhdGlvbkZvcm1hdCI6MCwiSW5jbHVkZU5vbldvcmtpbmdEYXlzSW5EdXJhdGlvbiI6ZmFsc2UsIlBlcmNlbnRhZ2VDb21wbGV0ZVN0eWxlIjp7IiRpZCI6Ijg3OCIsIkZvbnRTZXR0aW5ncyI6eyIkaWQiOiI4NzkiLCJGb250U2l6ZSI6MTAsIkZvbnROYW1lIjoiQ2FsaWJyaSIsIklzQm9sZCI6ZmFsc2UsIklzSXRhbGljIjpmYWxzZSwiSXNVbmRlcmxpbmVkIjpmYWxzZSwiUGFyZW50U3R5bGUiOm51bGx9LCJBdXRvU2l6ZSI6MCwiRm9yZWdyb3VuZCI6eyIkcmVmIjoiMTAifSwiTWF4V2lkdGgiOjIwMC4wLCJNYXhIZWlnaHQiOiJJbmZpbml0eSIsIlNtYXJ0Rm9yZWdyb3VuZElzQWN0aXZlIjpmYWxzZSwiSG9yaXpvbnRhbEFsaWdubWVudCI6MCwiVmVydGljYWxBbGlnbm1lbnQiOjAsIlNtYXJ0Rm9yZWdyb3VuZCI6bnVsbCwiQmFja2dyb3VuZEZpbGxUeXBlIjowLCJNYXJnaW4iOnsiJGlkIjoiODgwIiwiVG9wIjowLjAsIkxlZnQiOjAuMCwiUmlnaHQiOjAuMCwiQm90dG9tIjowLjB9LCJQYWRkaW5nIjp7IiRpZCI6Ijg4MSIsIlRvcCI6MC4wLCJMZWZ0IjowLjAsIlJpZ2h0IjowLjAsIkJvdHRvbSI6MC4wfSwiQmFja2dyb3VuZCI6eyIkcmVmIjoiMTQifSwiSXNWaXNpYmxlIjp0cnVlLCJXaWR0aCI6MC4wLCJIZWlnaHQiOjAuMCwiQm9yZGVyU3R5bGUiOnsiJGlkIjoiODgyIiwiTGluZUNvbG9yIjpudWxsLCJMaW5lV2VpZ2h0IjowLjAsIkxpbmVUeXBlIjowLCJQYXJlbnRTdHlsZSI6bnVsbH0sIlBhcmVudFN0eWxlIjpudWxsfSwiRHVyYXRpb25TdHlsZSI6eyIkaWQiOiI4ODMiLCJGb250U2V0dGluZ3MiOnsiJGlkIjoiODg0IiwiRm9udFNpemUiOjEwLCJGb250TmFtZSI6IkNhbGlicmkiLCJJc0JvbGQiOmZhbHNlLCJJc0l0YWxpYyI6ZmFsc2UsIklzVW5kZXJsaW5lZCI6ZmFsc2UsIlBhcmVudFN0eWxlIjpudWxsfSwiQXV0b1NpemUiOjAsIkZvcmVncm91bmQiOnsiJGlkIjoiODg1IiwiQ29sb3IiOnsiJHJlZiI6IjIwIn19LCJNYXhXaWR0aCI6MjAwLjAsIk1heEhlaWdodCI6IkluZmluaXR5IiwiU21hcnRGb3JlZ3JvdW5kSXNBY3RpdmUiOmZhbHNlLCJIb3Jpem9udGFsQWxpZ25tZW50IjowLCJWZXJ0aWNhbEFsaWdubWVudCI6MCwiU21hcnRGb3JlZ3JvdW5kIjpudWxsLCJCYWNrZ3JvdW5kRmlsbFR5cGUiOjAsIk1hcmdpbiI6eyIkaWQiOiI4ODYiLCJUb3AiOjAuMCwiTGVmdCI6MC4wLCJSaWdodCI6MC4wLCJCb3R0b20iOjAuMH0sIlBhZGRpbmciOnsiJGlkIjoiODg3IiwiVG9wIjowLjAsIkxlZnQiOjAuMCwiUmlnaHQiOjAuMCwiQm90dG9tIjowLjB9LCJCYWNrZ3JvdW5kIjp7IiRyZWYiOiIyMyJ9LCJJc1Zpc2libGUiOnRydWUsIldpZHRoIjowLjAsIkhlaWdodCI6MC4wLCJCb3JkZXJTdHlsZSI6eyIkaWQiOiI4ODgiLCJMaW5lQ29sb3IiOm51bGwsIkxpbmVXZWlnaHQiOjAuMCwiTGluZVR5cGUiOjAsIlBhcmVudFN0eWxlIjpudWxsfSwiUGFyZW50U3R5bGUiOm51bGx9LCJIb3Jpem9udGFsQ29ubmVjdG9yU3R5bGUiOnsiJGlkIjoiODg5IiwiTGluZUNvbG9yIjp7IiRyZWYiOiIyNiJ9LCJMaW5lV2VpZ2h0IjoxLjAsIkxpbmVUeXBlIjowLCJQYXJlbnRTdHlsZSI6bnVsbH0sIlZlcnRpY2FsQ29ubmVjdG9yU3R5bGUiOnsiJGlkIjoiODkwIiwiTGluZUNvbG9yIjp7IiRyZWYiOiIyOSJ9LCJMaW5lV2VpZ2h0IjowLjAsIkxpbmVUeXBlIjowLCJQYXJlbnRTdHlsZSI6bnVsbH0sIk1hcmdpbiI6bnVsbCwiU3RhcnREYXRlUG9zaXRpb24iOjYsIkVuZERhdGVQb3NpdGlvbiI6NiwiRGF0ZUlzVmlzaWJsZSI6ZmFsc2UsIlRpdGxlUG9zaXRpb24iOjIsIkR1cmF0aW9uUG9zaXRpb24iOjYsIlBlcmNlbnRhZ2VDb21wbGV0ZWRQb3NpdGlvbiI6NiwiU3BhY2luZyI6NSwiSXNCZWxvd1RpbWViYW5kIjp0cnVlLCJQZXJjZW50YWdlQ29tcGxldGVTaGFwZU9wYWNpdHkiOjM1LCJTaGFwZVN0eWxlIjp7IiRpZCI6Ijg5MSIsIk1hcmdpbiI6eyIkaWQiOiI4OTIiLCJUb3AiOjAuMCwiTGVmdCI6NC4wLCJSaWdodCI6NC4wLCJCb3R0b20iOjAuMH0sIlBhZGRpbmciOnsiJGlkIjoiODkzIiwiVG9wIjowLjAsIkxlZnQiOjAuMCwiUmlnaHQiOjAuMCwiQm90dG9tIjowLjB9LCJCYWNrZ3JvdW5kIjp7IiRpZCI6Ijg5NCIsIkNvbG9yIjp7IiRpZCI6Ijg5NSIsIkEiOjI1NSwiUiI6MTE2LCJHIjoxNzMsIkIiOjczfX0sIklzVmlzaWJsZSI6dHJ1ZSwiV2lkdGgiOjAuMCwiSGVpZ2h0IjoxMy40MjY2NjY2NjY2NjY2NzcsIkJvcmRlclN0eWxlIjp7IiRpZCI6Ijg5NiIsIkxpbmVDb2xvciI6eyIkcmVmIjoiMzcifSwiTGluZVdlaWdodCI6MC4wLCJMaW5lVHlwZSI6MCwiUGFyZW50U3R5bGUiOm51bGx9LCJQYXJlbnRTdHlsZSI6bnVsbH0sIlRpdGxlU3R5bGUiOnsiJGlkIjoiODk3IiwiRm9udFNldHRpbmdzIjp7IiRpZCI6Ijg5OCIsIkZvbnRTaXplIjoxMCwiRm9udE5hbWUiOiJDYWxpYnJpIiwiSXNCb2xkIjp0cnVlLCJJc0l0YWxpYyI6ZmFsc2UsIklzVW5kZXJsaW5lZCI6ZmFsc2UsIlBhcmVudFN0eWxlIjpudWxsfSwiQXV0b1NpemUiOjAsIkZvcmVncm91bmQiOnsiJGlkIjoiODk5IiwiQ29sb3IiOnsiJGlkIjoiOTAwIiwiQSI6MjU1LCJSIjoyNTUsIkciOjI1NSwiQiI6MjU1fX0sIk1heFdpZHRoIjo2NTQuNTQ1NDU0NTQ1NDU0NSwiTWF4SGVpZ2h0IjoiSW5maW5pdHkiLCJTbWFydEZvcmVncm91bmRJc0FjdGl2ZSI6ZmFsc2UsIkhvcml6b250YWxBbGlnbm1lbnQiOjEsIlZlcnRpY2FsQWxpZ25tZW50IjowLCJTbWFydEZvcmVncm91bmQiOm51bGwsIkJhY2tncm91bmRGaWxsVHlwZSI6MCwiTWFyZ2luIjp7IiRpZCI6IjkwMSIsIlRvcCI6MC4wLCJMZWZ0IjowLjAsIlJpZ2h0IjowLjAsIkJvdHRvbSI6MC4wfSwiUGFkZGluZyI6eyIkaWQiOiI5MDIiLCJUb3AiOjAuMCwiTGVmdCI6MC4wLCJSaWdodCI6MC4wLCJCb3R0b20iOjAuMH0sIkJhY2tncm91bmQiOnsiJGlkIjoiOTAzIiwiQ29sb3IiOnsiJGlkIjoiOTA0IiwiQSI6MCwiUiI6MjU1LCJHIjoyNTUsIkIiOjI1NX19LCJJc1Zpc2libGUiOnRydWUsIldpZHRoIjowLjAsIkhlaWdodCI6MC4wLCJCb3JkZXJTdHlsZSI6eyIkaWQiOiI5MDUiLCJMaW5lQ29sb3IiOm51bGwsIkxpbmVXZWlnaHQiOjAuMCwiTGluZVR5cGUiOjAsIlBhcmVudFN0eWxlIjpudWxsfSwiUGFyZW50U3R5bGUiOm51bGx9LCJEYXRlU3R5bGUiOnsiJGlkIjoiOTA2IiwiRm9udFNldHRpbmdzIjp7IiRpZCI6IjkwNyIsIkZvbnRTaXplIjoxMCwiRm9udE5hbWUiOiJDYWxpYnJpIiwiSXNCb2xkIjpmYWxzZSwiSXNJdGFsaWMiOmZhbHNlLCJJc1VuZGVybGluZWQiOmZhbHNlLCJQYXJlbnRTdHlsZSI6bnVsbH0sIkF1dG9TaXplIjowLCJGb3JlZ3JvdW5kIjp7IiRpZCI6IjkwOCIsIkNvbG9yIjp7IiRpZCI6IjkwO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TEwIiwiVG9wIjowLjAsIkxlZnQiOjAuMCwiUmlnaHQiOjAuMCwiQm90dG9tIjowLjB9LCJQYWRkaW5nIjp7IiRpZCI6IjkxMSIsIlRvcCI6MC4wLCJMZWZ0IjowLjAsIlJpZ2h0IjowLjAsIkJvdHRvbSI6MC4wfSwiQmFja2dyb3VuZCI6eyIkcmVmIjoiNTQifSwiSXNWaXNpYmxlIjp0cnVlLCJXaWR0aCI6MC4wLCJIZWlnaHQiOjAuMCwiQm9yZGVyU3R5bGUiOnsiJGlkIjoiOTEyIiwiTGluZUNvbG9yIjpudWxsLCJMaW5lV2VpZ2h0IjowLjAsIkxpbmVUeXBlIjowLCJQYXJlbnRTdHlsZSI6bnVsbH0sIlBhcmVudFN0eWxlIjpudWxsfSwiRGF0ZUZvcm1hdCI6eyIkaWQiOiI5MT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0IiwiRm9ybWF0IjowLCJJc1Zpc2libGUiOmZhbHNlLCJMYXN0S25vd25WaXNpYmlsaXR5U3RhdGUiOmZhbHNlfSwiSXNWaXNpYmxlIjp0cnVlLCJQYXJlbnRTdHlsZSI6bnVsbH0sIkluZGV4IjoyOCwiU21hcnREdXJhdGlvbkFjdGl2YXRlZCI6ZmFsc2UsIkRhdGVGb3JtYXQiOnsiJHJlZiI6IjkxMyJ9LCJXZWVrTnVtYmVyaW5nIjp7IiRpZCI6IjkxNSIsIkZvcm1hdCI6MCwiSXNWaXNpYmxlIjpmYWxzZSwiTGFzdEtub3duVmlzaWJpbGl0eVN0YXRlIjpmYWxzZX0sIklkIjoiZjhhMGM5ZWItODE3YS00OWZjLTg5NTYtOTgyOWIzOGM0Yjc4IiwiSW1wb3J0SWQiOm51bGwsIlRpdGxlIjoiVjIgRGV2ZWxvcG1lbnQgQmVnaW5zIiwiTm90ZSI6bnVsbCwiSHlwZXJsaW5rIjp7IiRpZCI6IjkxNiIsIkFkZHJlc3MiOm51bGwsIlN1YkFkZHJlc3MiOm51bGx9LCJJc0NoYW5nZWQiOmZhbHNlLCJJc05ldyI6ZmFsc2V9fV0sIl9taWxlc3RvbmVzIjpbXSwiSWQiOiIwMDAwMDAwMC0wMDAwLTAwMDAtMDAwMC0wMDAwMDAwMDAwMDAiLCJJc1NpbmdsZUl0ZW1Sb3ciOnRydWV9XSwiSW5kZXgiOjAsIklkIjoiZDg1N2YzMzQtZGVjZi00OGIxLWFmMjItZWYzMmEzZDZkMDdhIiwiSGVhZGVyVGV4dCI6bnVsbCwiSXNEZWZhdWx0Ijp0cnVlLCJTdHlsZSI6eyIkaWQiOiI5MTciLCJIZWFkZXJTdHlsZSI6eyIkaWQiOiI5MTgiLCJUZXh0U3R5bGUiOnsiJGlkIjoiOTE5IiwiRm9udFNldHRpbmdzIjp7IiRpZCI6IjkyMCIsIkZvbnRTaXplIjoxMSwiRm9udE5hbWUiOiJDYWxpYnJpIiwiSXNCb2xkIjpmYWxzZSwiSXNJdGFsaWMiOmZhbHNlLCJJc1VuZGVybGluZWQiOmZhbHNlLCJQYXJlbnRTdHlsZSI6bnVsbH0sIkF1dG9TaXplIjoyLCJGb3JlZ3JvdW5kIjp7IiRpZCI6IjkyMSIsIkNvbG9yIjp7IiRpZCI6IjkyMiIsIkEiOjI1NSwiUiI6MCwiRyI6MCwiQiI6MH19LCJNYXhXaWR0aCI6MC4wLCJNYXhIZWlnaHQiOiJJbmZpbml0eSIsIlNtYXJ0Rm9yZWdyb3VuZElzQWN0aXZlIjpmYWxzZSwiSG9yaXpvbnRhbEFsaWdubWVudCI6MCwiVmVydGljYWxBbGlnbm1lbnQiOjAsIlNtYXJ0Rm9yZWdyb3VuZCI6bnVsbCwiQmFja2dyb3VuZEZpbGxUeXBlIjowLCJNYXJnaW4iOnsiJGlkIjoiOTIzIiwiVG9wIjowLjAsIkxlZnQiOjAuMCwiUmlnaHQiOjAuMCwiQm90dG9tIjowLjB9LCJQYWRkaW5nIjp7IiRpZCI6IjkyNCIsIlRvcCI6MC4wLCJMZWZ0IjowLjAsIlJpZ2h0IjowLjAsIkJvdHRvbSI6MC4wfSwiQmFja2dyb3VuZCI6bnVsbCwiSXNWaXNpYmxlIjp0cnVlLCJXaWR0aCI6MC4wLCJIZWlnaHQiOjAuMCwiQm9yZGVyU3R5bGUiOm51bGwsIlBhcmVudFN0eWxlIjpudWxsfSwiUmVjdGFuZ2xlU3R5bGUiOnsiJGlkIjoiOTI1IiwiTWFyZ2luIjp7IiRpZCI6IjkyNiIsIlRvcCI6MC4wLCJMZWZ0IjowLjAsIlJpZ2h0IjowLjAsIkJvdHRvbSI6MC4wfSwiUGFkZGluZyI6eyIkaWQiOiI5MjciLCJUb3AiOjAuMCwiTGVmdCI6MC4wLCJSaWdodCI6MC4wLCJCb3R0b20iOjAuMH0sIkJhY2tncm91bmQiOnsiJGlkIjoiOTI4IiwiQ29sb3IiOnsiJGlkIjoiOTI5IiwiQSI6NjMsIlIiOjExMiwiRyI6MTczLCJCIjo3MX19LCJJc1Zpc2libGUiOnRydWUsIldpZHRoIjowLjAsIkhlaWdodCI6MC4wLCJCb3JkZXJTdHlsZSI6eyIkaWQiOiI5MzAiLCJMaW5lQ29sb3IiOnsiJGlkIjoiOTMxIiwiJHR5cGUiOiJOTFJFLkNvbW1vbi5Eb20uU29saWRDb2xvckJydXNoLCBOTFJFLkNvbW1vbiIsIkNvbG9yIjp7IiRpZCI6IjkzMiIsIkEiOjI1NSwiUiI6MjU1LCJHIjowLCJCIjowfX0sIkxpbmVXZWlnaHQiOjAuMCwiTGluZVR5cGUiOjAsIlBhcmVudFN0eWxlIjpudWxsfSwiUGFyZW50U3R5bGUiOm51bGx9LCJNYXJnaW4iOnsiJGlkIjoiOTMzIiwiVG9wIjowLjAsIkxlZnQiOjAuMCwiUmlnaHQiOjAuMCwiQm90dG9tIjowLjB9LCJQYWRkaW5nIjp7IiRpZCI6IjkzNCIsIlRvcCI6MC4wLCJMZWZ0IjowLjAsIlJpZ2h0IjowLjAsIkJvdHRvbSI6MC4wfSwiQmFja2dyb3VuZCI6bnVsbCwiSXNWaXNpYmxlIjp0cnVlLCJXaWR0aCI6MC4wLCJIZWlnaHQiOjAuMCwiQm9yZGVyU3R5bGUiOm51bGwsIlBhcmVudFN0eWxlIjpudWxsfSwiQmFja2dyb3VuZFN0eWxlIjp7IiRpZCI6IjkzNSIsIk1hcmdpbiI6eyIkaWQiOiI5MzYiLCJUb3AiOjAuMCwiTGVmdCI6MC4wLCJSaWdodCI6MC4wLCJCb3R0b20iOjAuMH0sIlBhZGRpbmciOnsiJGlkIjoiOTM3IiwiVG9wIjowLjAsIkxlZnQiOjAuMCwiUmlnaHQiOjAuMCwiQm90dG9tIjowLjB9LCJCYWNrZ3JvdW5kIjp7IiRpZCI6IjkzOCIsIkNvbG9yIjp7IiRpZCI6IjkzOSIsIkEiOjUxLCJSIjoxNjUsIkciOjE2NSwiQiI6MTY1fX0sIklzVmlzaWJsZSI6dHJ1ZSwiV2lkdGgiOjAuMCwiSGVpZ2h0IjowLjAsIkJvcmRlclN0eWxlIjp7IiRpZCI6Ijk0MCIsIkxpbmVDb2xvciI6eyIkaWQiOiI5NDEiLCIkdHlwZSI6Ik5MUkUuQ29tbW9uLkRvbS5Tb2xpZENvbG9yQnJ1c2gsIE5MUkUuQ29tbW9uIiwiQ29sb3IiOnsiJGlkIjoiOTQyIiwiQSI6MjU1LCJSIjoyNTUsIkciOjAsIkIiOjB9fSwiTGluZVdlaWdodCI6MC4wLCJMaW5lVHlwZSI6MCwiUGFyZW50U3R5bGUiOm51bGx9LCJQYXJlbnRTdHlsZSI6bnVsbH0sIk1hcmdpbiI6eyIkaWQiOiI5NDMiLCJUb3AiOjAuMCwiTGVmdCI6MC4wLCJSaWdodCI6MC4wLCJCb3R0b20iOjAuMH0sIlBhZGRpbmciOnsiJGlkIjoiOTQ0IiwiVG9wIjowLjAsIkxlZnQiOjAuMCwiUmlnaHQiOjAuMCwiQm90dG9tIjowLjB9LCJJc1Zpc2libGUiOmZhbHNlLCJXaWR0aCI6MC4wLCJIZWlnaHQiOjAuMCwiQm9yZGVyU3R5bGUiOm51bGwsIlBhcmVudFN0eWxlIjpudWxsfX1dLCJJZCI6Ijg5MTFiY2ViLTY3OTQtNDFhZC1iMzc1LTZhNzk0YjY4MmYzMSIsIkluZGV4IjoyLCJIZWFkZXJUZXh0IjoiRGV2ZWxvcCIsIlN0eWxlIjp7IiRpZCI6Ijk0NSIsIkhlYWRlclN0eWxlIjp7IiRpZCI6Ijk0NiIsIlRleHRJc1ZlcnRpY2FsIjpmYWxzZSwiVGV4dFN0eWxlIjp7IiRpZCI6Ijk0NyIsIkZvbnRTZXR0aW5ncyI6eyIkaWQiOiI5NDgiLCJGb250U2l6ZSI6MTAsIkZvbnROYW1lIjoiRnJhbmtsaW4gR290aGljIE1lZGl1bSIsIklzQm9sZCI6ZmFsc2UsIklzSXRhbGljIjpmYWxzZSwiSXNVbmRlcmxpbmVkIjpmYWxzZSwiUGFyZW50U3R5bGUiOm51bGx9LCJBdXRvU2l6ZSI6MCwiRm9yZWdyb3VuZCI6eyIkaWQiOiI5NDkiLCJDb2xvciI6eyIkaWQiOiI5NTAiLCJBIjoyNTUsIlIiOjM5LCJHIjoxMDMsIkIiOjB9fSwiTWF4V2lkdGgiOjAuMCwiTWF4SGVpZ2h0IjowLjAsIlNtYXJ0Rm9yZWdyb3VuZElzQWN0aXZlIjpmYWxzZSwiSG9yaXpvbnRhbEFsaWdubWVudCI6MCwiVmVydGljYWxBbGlnbm1lbnQiOjAsIlNtYXJ0Rm9yZWdyb3VuZCI6bnVsbCwiQmFja2dyb3VuZEZpbGxUeXBlIjowLCJNYXJnaW4iOnsiJHJlZiI6IjM1NSJ9LCJQYWRkaW5nIjp7IiRyZWYiOiIzNTYifSwiQmFja2dyb3VuZCI6bnVsbCwiSXNWaXNpYmxlIjpmYWxzZSwiV2lkdGgiOjAuMCwiSGVpZ2h0IjowLjAsIkJvcmRlclN0eWxlIjpudWxsLCJQYXJlbnRTdHlsZSI6bnVsbH0sIlJlY3RhbmdsZVN0eWxlIjp7IiRpZCI6Ijk1MSIsIk1hcmdpbiI6eyIkcmVmIjoiMzU4In0sIlBhZGRpbmciOnsiJHJlZiI6IjM1OSJ9LCJCYWNrZ3JvdW5kIjp7IiRpZCI6Ijk1MiIsIkNvbG9yIjp7IiRpZCI6Ijk1MyIsIkEiOjEyNywiUiI6MTEyLCJHIjoxNzMsIkIiOjcxfX0sIklzVmlzaWJsZSI6ZmFsc2UsIldpZHRoIjowLjAsIkhlaWdodCI6MC4wLCJCb3JkZXJTdHlsZSI6eyIkaWQiOiI5NTQiLCJMaW5lQ29sb3IiOnsiJHJlZiI6IjM2MyJ9LCJMaW5lV2VpZ2h0IjowLjAsIkxpbmVUeXBlIjowLCJQYXJlbnRTdHlsZSI6bnVsbH0sIlBhcmVudFN0eWxlIjpudWxsfSwiTWFyZ2luIjp7IiRyZWYiOiIzNjUifSwiUGFkZGluZyI6eyIkcmVmIjoiMzY2In0sIkJhY2tncm91bmQiOm51bGwsIklzVmlzaWJsZSI6dHJ1ZSwiV2lkdGgiOjAuMCwiSGVpZ2h0IjowLjAsIkJvcmRlclN0eWxlIjpudWxsLCJQYXJlbnRTdHlsZSI6bnVsbH0sIkJhY2tncm91bmRTdHlsZSI6eyIkaWQiOiI5NTUiLCJNYXJnaW4iOnsiJHJlZiI6IjM2OCJ9LCJQYWRkaW5nIjp7IiRyZWYiOiIzNjkifSwiQmFja2dyb3VuZCI6eyIkaWQiOiI5NTYiLCJDb2xvciI6eyIkaWQiOiI5NTciLCJBIjozOCwiUiI6MTEyLCJHIjoxNzMsIkIiOjcxfX0sIklzVmlzaWJsZSI6dHJ1ZSwiV2lkdGgiOjAuMCwiSGVpZ2h0IjowLjAsIkJvcmRlclN0eWxlIjp7IiRpZCI6Ijk1OCIsIkxpbmVDb2xvciI6eyIkcmVmIjoiMzczIn0sIkxpbmVXZWlnaHQiOjAuMCwiTGluZVR5cGUiOjAsIlBhcmVudFN0eWxlIjpudWxsfSwiUGFyZW50U3R5bGUiOm51bGx9LCJJc0Fib3ZlVGltZWJhbmQiOmZhbHNlLCJNYXJnaW4iOnsiJGlkIjoiOTU5IiwiVG9wIjowLjAsIkxlZnQiOjAuMCwiUmlnaHQiOjAuMCwiQm90dG9tIjowLjB9LCJQYWRkaW5nIjp7IiRpZCI6Ijk2MCIsIlRvcCI6MC4wLCJMZWZ0IjowLjAsIlJpZ2h0IjowLjAsIkJvdHRvbSI6MC4wfSwiSXNWaXNpYmxlIjp0cnVlLCJXaWR0aCI6MC4wLCJIZWlnaHQiOjAuMCwiQm9yZGVyU3R5bGUiOnsiJGlkIjoiOTYxIiwiTGluZUNvbG9yIjpudWxsLCJMaW5lV2VpZ2h0IjowLjAsIkxpbmVUeXBlIjowLCJQYXJlbnRTdHlsZSI6bnVsbH0sIlBhcmVudFN0eWxlIjpudWxsfX0seyIkaWQiOiI5NjIiLCJfYWN0aXZpdGllcyI6W3siJGlkIjoiOTYzIiwiX3Jvd3MiOlt7IiRpZCI6Ijk2NCIsIl90YXNrcyI6W10sIl9taWxlc3RvbmVzIjpbeyIkaWQiOiI5NjUiLCJJZCI6IjA5N2ZlMDM1LTAzMmUtNGNmZS05ZTg5LWQyM2RkZDhkNTBjYyIsIkluZGV4IjoyOSwiR3JvdXBJZCI6bnVsbCwiVGl0bGUiOiJXVyBMYXVuY2ggRXZlbnQiLCJEYXRlVGltZSI6IjIwMjItMTEtMDFUMTE6NTk6MDAiLCJQZXJjZW50YWdlQ29tcGxldGUiOm51bGwsIk5vdGUiOm51bGwsIlN0eWxlIjp7IiRpZCI6Ijk2NiIsIlRpdGxlUG9zaXRpb24iOiJSaWdodCIsIkRhdGVQb3NpdGlvbiI6IkxlZnQiLCJTaGFwZVR5cGUiOjEzLCJTaGFwZVNpemUiOjAsIlNoYXBlU3R5bGUiOnsiJGlkIjoiOTY3IiwiTWFyZ2luIjp7IiRyZWYiOiIyOTUifSwiUGFkZGluZyI6eyIkcmVmIjoiMjk2In0sIkJhY2tncm91bmQiOnsiJGlkIjoiOTY4IiwiQ29sb3IiOnsiJGlkIjoiOTY5IiwiQSI6MjU1LCJSIjoxMTUsIkciOjExNSwiQiI6MTE1fX0sIklzVmlzaWJsZSI6dHJ1ZSwiV2lkdGgiOjEyLjAsIkhlaWdodCI6MTQuMCwiQm9yZGVyU3R5bGUiOnsiJGlkIjoiOTcwIiwiTGluZUNvbG9yIjp7IiRyZWYiOiIzMDAifSwiTGluZVdlaWdodCI6MC4wLCJMaW5lVHlwZSI6MCwiUGFyZW50U3R5bGUiOm51bGx9LCJQYXJlbnRTdHlsZSI6bnVsbH0sIlRpdGxlU3R5bGUiOnsiJGlkIjoiOTcxIiwiRm9udFNldHRpbmdzIjp7IiRpZCI6Ijk3MiIsIkZvbnRTaXplIjoxMSwiRm9udE5hbWUiOiJDYWxpYnJpIiwiSXNCb2xkIjp0cnVlLCJJc0l0YWxpYyI6ZmFsc2UsIklzVW5kZXJsaW5lZCI6ZmFsc2UsIlBhcmVudFN0eWxlIjpudWxsfSwiQXV0b1NpemUiOjAsIkZvcmVncm91bmQiOnsiJGlkIjoiOTczIiwiQ29sb3IiOnsiJGlkIjoiOTc0IiwiQSI6MjU1LCJSIjo4OSwiRyI6ODksIkIiOjg5fX0sIk1heFdpZHRoIjoyMDAuMCwiTWF4SGVpZ2h0IjoiSW5maW5pdHkiLCJTbWFydEZvcmVncm91bmRJc0FjdGl2ZSI6ZmFsc2UsIkhvcml6b250YWxBbGlnbm1lbnQiOjAsIlZlcnRpY2FsQWxpZ25tZW50IjowLCJTbWFydEZvcmVncm91bmQiOm51bGwsIkJhY2tncm91bmRGaWxsVHlwZSI6MCwiTWFyZ2luIjp7IiRyZWYiOiIzMDYifSwiUGFkZGluZyI6eyIkcmVmIjoiMzA3In0sIkJhY2tncm91bmQiOnsiJGlkIjoiOTc1IiwiQ29sb3IiOnsiJGlkIjoiOTc2IiwiQSI6MCwiUiI6MjU1LCJHIjoyNTUsIkIiOjI1NX19LCJJc1Zpc2libGUiOnRydWUsIldpZHRoIjowLjAsIkhlaWdodCI6MC4wLCJCb3JkZXJTdHlsZSI6bnVsbCwiUGFyZW50U3R5bGUiOm51bGx9LCJEYXRlU3R5bGUiOnsiJGlkIjoiOTc3IiwiRm9udFNldHRpbmdzIjp7IiRpZCI6Ijk3OCIsIkZvbnRTaXplIjoxMCwiRm9udE5hbWUiOiJDYWxpYnJpIiwiSXNCb2xkIjpmYWxzZSwiSXNJdGFsaWMiOmZhbHNlLCJJc1VuZGVybGluZWQiOmZhbHNlLCJQYXJlbnRTdHlsZSI6bnVsbH0sIkF1dG9TaXplIjowLCJGb3JlZ3JvdW5kIjp7IiRpZCI6Ijk3OSIsIkNvbG9yIjp7IiRpZCI6Ijk4M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MxNCJ9LCJQYWRkaW5nIjp7IiRyZWYiOiIzMTUifSwiQmFja2dyb3VuZCI6eyIkaWQiOiI5ODEiLCJDb2xvciI6eyIkaWQiOiI5ODIiLCJBIjowLCJSIjoyNTUsIkciOjI1NSwiQiI6MjU1fX0sIklzVmlzaWJsZSI6dHJ1ZSwiV2lkdGgiOjAuMCwiSGVpZ2h0IjowLjAsIkJvcmRlclN0eWxlIjpudWxsLCJQYXJlbnRTdHlsZSI6bnVsbH0sIkRhdGVGb3JtYXQiOnsiJGlkIjoiOTgzIiwiRm9ybWF0U3RyaW5nIjoiZGRkLCBNTU0gZCwgeXl5eSIsIlNlcGFyYXRvciI6Ii8iLCJVc2VJbnRlcm5hdGlvbmFsRGF0ZUZvcm1hdCI6ZmFsc2UsIkRhdGVJc1Zpc2libGUiOnRydWUsIlRpbWVJc1Zpc2libGUiOmZhbHNlLCJIb3VyRGlnaXRzIjoxLCJBbVBtRGVzaWduYXRvciI6MiwiVHJpbTAwTWludXRlcyI6ZmFsc2UsIkxhc3RLbm93blZpc2liaWxpdHlTdGF0ZSI6eyIkaWQiOiI5ODQiLCJEYXRlUGFydElzVmlzaWJsZSI6dHJ1ZSwiVGltZVBhcnRJc1Zpc2libGUiOmZhbHNlfX0sIldlZWtOdW1iZXJpbmciOnsiJGlkIjoiOTg1IiwiRm9ybWF0IjowLCJJc1Zpc2libGUiOmZhbHNlLCJMYXN0S25vd25WaXNpYmlsaXR5U3RhdGUiOmZhbHNlfSwiSXNWaXNpYmxlIjp0cnVlLCJQYXJlbnRTdHlsZSI6bnVsbH0sIkh5cGVybGluayI6eyIkaWQiOiI5ODYiLCJBZGRyZXNzIjoiIiwiU3ViQWRkcmVzcyI6IiJ9LCJJbXBvcnRJZCI6IiJ9XSwiSWQiOiIwMDAwMDAwMC0wMDAwLTAwMDAtMDAwMC0wMDAwMDAwMDAwMDAiLCJJc1NpbmdsZUl0ZW1Sb3ciOnRydWV9LHsiJGlkIjoiOTg3IiwiX3Rhc2tzIjpbXSwiX21pbGVzdG9uZXMiOlt7IiRpZCI6Ijk4OCIsIklkIjoiY2EzZGJlNDAtMGMxNS00MjM0LTkzYjYtYzAyZTVmMTdmZmNmIiwiSW5kZXgiOjMwLCJHcm91cElkIjoiMjllMDQ5ZTktMzUzOC00YTRiLTliZmQtZTVmN2YyN2VlNjhkIiwiVGl0bGUiOiJCZXRhIEJsb2cgTGF1bmNoIiwiRGF0ZVRpbWUiOiIyMDIyLTA3LTA0VDExOjU5OjAwIiwiUGVyY2VudGFnZUNvbXBsZXRlIjpudWxsLCJOb3RlIjpudWxsLCJTdHlsZSI6eyIkaWQiOiI5ODkiLCJUaXRsZVBvc2l0aW9uIjoiTGVmdCIsIkRhdGVQb3NpdGlvbiI6IlJpZ2h0IiwiU2hhcGVUeXBlIjoxMywiU2hhcGVTaXplIjowLCJTaGFwZVN0eWxlIjp7IiRpZCI6Ijk5MCIsIk1hcmdpbiI6eyIkcmVmIjoiMjk1In0sIlBhZGRpbmciOnsiJHJlZiI6IjI5NiJ9LCJCYWNrZ3JvdW5kIjp7IiRpZCI6Ijk5MSIsIkNvbG9yIjp7IiRpZCI6Ijk5MiIsIkEiOjI1NSwiUiI6MTE1LCJHIjoxMTUsIkIiOjExNX19LCJJc1Zpc2libGUiOnRydWUsIldpZHRoIjoxMi4wLCJIZWlnaHQiOjE0LjAsIkJvcmRlclN0eWxlIjp7IiRpZCI6Ijk5MyIsIkxpbmVDb2xvciI6eyIkcmVmIjoiMzAwIn0sIkxpbmVXZWlnaHQiOjAuMCwiTGluZVR5cGUiOjAsIlBhcmVudFN0eWxlIjpudWxsfSwiUGFyZW50U3R5bGUiOm51bGx9LCJUaXRsZVN0eWxlIjp7IiRpZCI6Ijk5NCIsIkZvbnRTZXR0aW5ncyI6eyIkaWQiOiI5OTUiLCJGb250U2l6ZSI6MTEsIkZvbnROYW1lIjoiQ2FsaWJyaSIsIklzQm9sZCI6dHJ1ZSwiSXNJdGFsaWMiOmZhbHNlLCJJc1VuZGVybGluZWQiOmZhbHNlLCJQYXJlbnRTdHlsZSI6bnVsbH0sIkF1dG9TaXplIjowLCJGb3JlZ3JvdW5kIjp7IiRpZCI6Ijk5NiIsIkNvbG9yIjp7IiRpZCI6Ijk5NyIsIkEiOjI1NSwiUiI6ODksIkciOjg5LCJCIjo4OX19LCJNYXhXaWR0aCI6MjAwLjAsIk1heEhlaWdodCI6IkluZmluaXR5IiwiU21hcnRGb3JlZ3JvdW5kSXNBY3RpdmUiOmZhbHNlLCJIb3Jpem9udGFsQWxpZ25tZW50IjoyLCJWZXJ0aWNhbEFsaWdubWVudCI6MCwiU21hcnRGb3JlZ3JvdW5kIjpudWxsLCJCYWNrZ3JvdW5kRmlsbFR5cGUiOjAsIk1hcmdpbiI6eyIkcmVmIjoiMzA2In0sIlBhZGRpbmciOnsiJHJlZiI6IjMwNyJ9LCJCYWNrZ3JvdW5kIjp7IiRpZCI6Ijk5OCIsIkNvbG9yIjp7IiRpZCI6Ijk5OSIsIkEiOjAsIlIiOjI1NSwiRyI6MjU1LCJCIjoyNTV9fSwiSXNWaXNpYmxlIjp0cnVlLCJXaWR0aCI6MC4wLCJIZWlnaHQiOjAuMCwiQm9yZGVyU3R5bGUiOm51bGwsIlBhcmVudFN0eWxlIjpudWxsfSwiRGF0ZVN0eWxlIjp7IiRpZCI6IjEwMDAiLCJGb250U2V0dGluZ3MiOnsiJGlkIjoiMTAwMSIsIkZvbnRTaXplIjo5LCJGb250TmFtZSI6IkNhbGlicmkiLCJJc0JvbGQiOmZhbHNlLCJJc0l0YWxpYyI6ZmFsc2UsIklzVW5kZXJsaW5lZCI6ZmFsc2UsIlBhcmVudFN0eWxlIjpudWxsfSwiQXV0b1NpemUiOjAsIkZvcmVncm91bmQiOnsiJGlkIjoiMTAwMiIsIkNvbG9yIjp7IiRpZCI6IjEwMDMiLCJBIjoyNTUsIlIiOjExNSwiRyI6MTE1LCJCIjoxMTV9fSwiTWF4V2lkdGgiOjIwMC4wLCJNYXhIZWlnaHQiOiJJbmZpbml0eSIsIlNtYXJ0Rm9yZWdyb3VuZElzQWN0aXZlIjpmYWxzZSwiSG9yaXpvbnRhbEFsaWdubWVudCI6MCwiVmVydGljYWxBbGlnbm1lbnQiOjAsIlNtYXJ0Rm9yZWdyb3VuZCI6bnVsbCwiQmFja2dyb3VuZEZpbGxUeXBlIjowLCJNYXJnaW4iOnsiJHJlZiI6IjMxNCJ9LCJQYWRkaW5nIjp7IiRyZWYiOiIzMTUifSwiQmFja2dyb3VuZCI6eyIkaWQiOiIxMDA0IiwiQ29sb3IiOnsiJGlkIjoiMTAwNSIsIkEiOjAsIlIiOjI1NSwiRyI6MjU1LCJCIjoyNTV9fSwiSXNWaXNpYmxlIjp0cnVlLCJXaWR0aCI6MC4wLCJIZWlnaHQiOjAuMCwiQm9yZGVyU3R5bGUiOm51bGwsIlBhcmVudFN0eWxlIjpudWxsfSwiRGF0ZUZvcm1hdCI6eyIkaWQiOiIxMDA2IiwiRm9ybWF0U3RyaW5nIjoiTU1NTSBkLCB5eXl5IiwiU2VwYXJhdG9yIjoiLyIsIlVzZUludGVybmF0aW9uYWxEYXRlRm9ybWF0IjpmYWxzZSwiRGF0ZUlzVmlzaWJsZSI6dHJ1ZSwiVGltZUlzVmlzaWJsZSI6ZmFsc2UsIkhvdXJEaWdpdHMiOjEsIkFtUG1EZXNpZ25hdG9yIjoyLCJUcmltMDBNaW51dGVzIjpmYWxzZSwiTGFzdEtub3duVmlzaWJpbGl0eVN0YXRlIjp7IiRpZCI6IjEwMDciLCJEYXRlUGFydElzVmlzaWJsZSI6dHJ1ZSwiVGltZVBhcnRJc1Zpc2libGUiOmZhbHNlfX0sIldlZWtOdW1iZXJpbmciOnsiJGlkIjoiMTAwOCIsIkZvcm1hdCI6MCwiSXNWaXNpYmxlIjpmYWxzZSwiTGFzdEtub3duVmlzaWJpbGl0eVN0YXRlIjpmYWxzZX0sIklzVmlzaWJsZSI6dHJ1ZSwiUGFyZW50U3R5bGUiOm51bGx9LCJIeXBlcmxpbmsiOnsiJGlkIjoiMTAwOSIsIkFkZHJlc3MiOiIiLCJTdWJBZGRyZXNzIjoiIn0sIkltcG9ydElkIjoiIn0seyIkaWQiOiIxMDEwIiwiSWQiOiIwOGY3M2JmOC02YTI0LTRmMGEtODFhYy1lMWY3NWVmYmRkNmIiLCJJbmRleCI6MzEsIkdyb3VwSWQiOiIyOWUwNDllOS0zNTM4LTRhNGItOWJmZC1lNWY3ZjI3ZWU2OGQiLCJUaXRsZSI6IkdhcnRuZXIgQW5hbHlzdCBSZXZpZXciLCJEYXRlVGltZSI6IjIwMjItMTEtMDFUMTE6NTk6MDAiLCJQZXJjZW50YWdlQ29tcGxldGUiOm51bGwsIk5vdGUiOm51bGwsIlN0eWxlIjp7IiRpZCI6IjEwMTEiLCJUaXRsZVBvc2l0aW9uIjoiTGVmdCIsIkRhdGVQb3NpdGlvbiI6IlJpZ2h0IiwiU2hhcGVUeXBlIjoxMywiU2hhcGVTaXplIjowLCJTaGFwZVN0eWxlIjp7IiRpZCI6IjEwMTIiLCJNYXJnaW4iOnsiJHJlZiI6IjI5NSJ9LCJQYWRkaW5nIjp7IiRyZWYiOiIyOTYifSwiQmFja2dyb3VuZCI6eyIkaWQiOiIxMDEzIiwiQ29sb3IiOnsiJGlkIjoiMTAxNCIsIkEiOjI1NSwiUiI6MTE1LCJHIjoxMTUsIkIiOjExNX19LCJJc1Zpc2libGUiOnRydWUsIldpZHRoIjoxMi4wLCJIZWlnaHQiOjE0LjAsIkJvcmRlclN0eWxlIjp7IiRpZCI6IjEwMTUiLCJMaW5lQ29sb3IiOnsiJHJlZiI6IjMwMCJ9LCJMaW5lV2VpZ2h0IjowLjAsIkxpbmVUeXBlIjowLCJQYXJlbnRTdHlsZSI6bnVsbH0sIlBhcmVudFN0eWxlIjpudWxsfSwiVGl0bGVTdHlsZSI6eyIkaWQiOiIxMDE2IiwiRm9udFNldHRpbmdzIjp7IiRpZCI6IjEwMTciLCJGb250U2l6ZSI6MTEsIkZvbnROYW1lIjoiQ2FsaWJyaSIsIklzQm9sZCI6dHJ1ZSwiSXNJdGFsaWMiOmZhbHNlLCJJc1VuZGVybGluZWQiOmZhbHNlLCJQYXJlbnRTdHlsZSI6bnVsbH0sIkF1dG9TaXplIjowLCJGb3JlZ3JvdW5kIjp7IiRpZCI6IjEwMTgiLCJDb2xvciI6eyIkaWQiOiIxMDE5IiwiQSI6MjU1LCJSIjo4OSwiRyI6ODksIkIiOjg5fX0sIk1heFdpZHRoIjoyMDAuMCwiTWF4SGVpZ2h0IjoiSW5maW5pdHkiLCJTbWFydEZvcmVncm91bmRJc0FjdGl2ZSI6ZmFsc2UsIkhvcml6b250YWxBbGlnbm1lbnQiOjIsIlZlcnRpY2FsQWxpZ25tZW50IjowLCJTbWFydEZvcmVncm91bmQiOm51bGwsIkJhY2tncm91bmRGaWxsVHlwZSI6MCwiTWFyZ2luIjp7IiRyZWYiOiIzMDYifSwiUGFkZGluZyI6eyIkcmVmIjoiMzA3In0sIkJhY2tncm91bmQiOnsiJGlkIjoiMTAyMCIsIkNvbG9yIjp7IiRpZCI6IjEwMjEiLCJBIjowLCJSIjoyNTUsIkciOjI1NSwiQiI6MjU1fX0sIklzVmlzaWJsZSI6dHJ1ZSwiV2lkdGgiOjAuMCwiSGVpZ2h0IjowLjAsIkJvcmRlclN0eWxlIjpudWxsLCJQYXJlbnRTdHlsZSI6bnVsbH0sIkRhdGVTdHlsZSI6eyIkaWQiOiIxMDIyIiwiRm9udFNldHRpbmdzIjp7IiRpZCI6IjEwMjMiLCJGb250U2l6ZSI6OSwiRm9udE5hbWUiOiJDYWxpYnJpIiwiSXNCb2xkIjpmYWxzZSwiSXNJdGFsaWMiOmZhbHNlLCJJc1VuZGVybGluZWQiOmZhbHNlLCJQYXJlbnRTdHlsZSI6bnVsbH0sIkF1dG9TaXplIjowLCJGb3JlZ3JvdW5kIjp7IiRpZCI6IjEwMjQiLCJDb2xvciI6eyIkaWQiOiIxMDI1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yZWYiOiIzMTQifSwiUGFkZGluZyI6eyIkcmVmIjoiMzE1In0sIkJhY2tncm91bmQiOnsiJGlkIjoiMTAyNiIsIkNvbG9yIjp7IiRpZCI6IjEwMjciLCJBIjowLCJSIjoyNTUsIkciOjI1NSwiQiI6MjU1fX0sIklzVmlzaWJsZSI6dHJ1ZSwiV2lkdGgiOjAuMCwiSGVpZ2h0IjowLjAsIkJvcmRlclN0eWxlIjpudWxsLCJQYXJlbnRTdHlsZSI6bnVsbH0sIkRhdGVGb3JtYXQiOnsiJGlkIjoiMTAyOCIsIkZvcm1hdFN0cmluZyI6Ik1NTU0gZCwgeXl5eSIsIlNlcGFyYXRvciI6Ii8iLCJVc2VJbnRlcm5hdGlvbmFsRGF0ZUZvcm1hdCI6ZmFsc2UsIkRhdGVJc1Zpc2libGUiOnRydWUsIlRpbWVJc1Zpc2libGUiOmZhbHNlLCJIb3VyRGlnaXRzIjoxLCJBbVBtRGVzaWduYXRvciI6MiwiVHJpbTAwTWludXRlcyI6ZmFsc2UsIkxhc3RLbm93blZpc2liaWxpdHlTdGF0ZSI6eyIkaWQiOiIxMDI5IiwiRGF0ZVBhcnRJc1Zpc2libGUiOnRydWUsIlRpbWVQYXJ0SXNWaXNpYmxlIjpmYWxzZX19LCJXZWVrTnVtYmVyaW5nIjp7IiRpZCI6IjEwMzAiLCJGb3JtYXQiOjAsIklzVmlzaWJsZSI6ZmFsc2UsIkxhc3RLbm93blZpc2liaWxpdHlTdGF0ZSI6ZmFsc2V9LCJJc1Zpc2libGUiOnRydWUsIlBhcmVudFN0eWxlIjpudWxsfSwiSHlwZXJsaW5rIjp7IiRpZCI6IjEwMzEiLCJBZGRyZXNzIjoiIiwiU3ViQWRkcmVzcyI6IiJ9LCJJbXBvcnRJZCI6IiJ9XSwiSWQiOiIyOWUwNDllOS0zNTM4LTRhNGItOWJmZC1lNWY3ZjI3ZWU2OGQiLCJJc1NpbmdsZUl0ZW1Sb3ciOmZhbHNlfSx7IiRpZCI6IjEwMzIiLCJfdGFza3MiOltdLCJfbWlsZXN0b25lcyI6W3siJGlkIjoiMTAzMyIsIklkIjoiMTU1ZGMwZGYtNmY0MS00M2E4LWEwNWItN2YxODdkMTZmM2NiIiwiSW5kZXgiOjMyLCJHcm91cElkIjoiOGY3YTg2OTUtNDg5ZC00MmE0LWFiNzUtMzlkNmRhMDMzMDk4IiwiVGl0bGUiOiJQcmVzcyBSZWxlYXNlIiwiRGF0ZVRpbWUiOiIyMDIyLTA3LTE2VDExOjU5OjAwIiwiUGVyY2VudGFnZUNvbXBsZXRlIjpudWxsLCJOb3RlIjpudWxsLCJTdHlsZSI6eyIkaWQiOiIxMDM0IiwiVGl0bGVQb3NpdGlvbiI6IkxlZnQiLCJEYXRlUG9zaXRpb24iOiJSaWdodCIsIlNoYXBlVHlwZSI6MTMsIlNoYXBlU2l6ZSI6MCwiU2hhcGVTdHlsZSI6eyIkaWQiOiIxMDM1IiwiTWFyZ2luIjp7IiRyZWYiOiIyOTUifSwiUGFkZGluZyI6eyIkcmVmIjoiMjk2In0sIkJhY2tncm91bmQiOnsiJGlkIjoiMTAzNiIsIkNvbG9yIjp7IiRpZCI6IjEwMzciLCJBIjoyNTUsIlIiOjExNSwiRyI6MTE1LCJCIjoxMTV9fSwiSXNWaXNpYmxlIjp0cnVlLCJXaWR0aCI6MTIuMCwiSGVpZ2h0IjoxNC4wLCJCb3JkZXJTdHlsZSI6eyIkaWQiOiIxMDM4IiwiTGluZUNvbG9yIjp7IiRyZWYiOiIzMDAifSwiTGluZVdlaWdodCI6MC4wLCJMaW5lVHlwZSI6MCwiUGFyZW50U3R5bGUiOm51bGx9LCJQYXJlbnRTdHlsZSI6bnVsbH0sIlRpdGxlU3R5bGUiOnsiJGlkIjoiMTAzOSIsIkZvbnRTZXR0aW5ncyI6eyIkaWQiOiIxMDQwIiwiRm9udFNpemUiOjExLCJGb250TmFtZSI6IkNhbGlicmkiLCJJc0JvbGQiOnRydWUsIklzSXRhbGljIjpmYWxzZSwiSXNVbmRlcmxpbmVkIjpmYWxzZSwiUGFyZW50U3R5bGUiOm51bGx9LCJBdXRvU2l6ZSI6MCwiRm9yZWdyb3VuZCI6eyIkaWQiOiIxMDQxIiwiQ29sb3IiOnsiJGlkIjoiMTA0MiIsIkEiOjI1NSwiUiI6ODksIkciOjg5LCJCIjo4OX19LCJNYXhXaWR0aCI6MjAwLjAsIk1heEhlaWdodCI6IkluZmluaXR5IiwiU21hcnRGb3JlZ3JvdW5kSXNBY3RpdmUiOmZhbHNlLCJIb3Jpem9udGFsQWxpZ25tZW50IjoyLCJWZXJ0aWNhbEFsaWdubWVudCI6MCwiU21hcnRGb3JlZ3JvdW5kIjpudWxsLCJCYWNrZ3JvdW5kRmlsbFR5cGUiOjAsIk1hcmdpbiI6eyIkcmVmIjoiMzA2In0sIlBhZGRpbmciOnsiJHJlZiI6IjMwNyJ9LCJCYWNrZ3JvdW5kIjp7IiRpZCI6IjEwNDMiLCJDb2xvciI6eyIkaWQiOiIxMDQ0IiwiQSI6MCwiUiI6MjU1LCJHIjoyNTUsIkIiOjI1NX19LCJJc1Zpc2libGUiOnRydWUsIldpZHRoIjowLjAsIkhlaWdodCI6MC4wLCJCb3JkZXJTdHlsZSI6bnVsbCwiUGFyZW50U3R5bGUiOm51bGx9LCJEYXRlU3R5bGUiOnsiJGlkIjoiMTA0NSIsIkZvbnRTZXR0aW5ncyI6eyIkaWQiOiIxMDQ2IiwiRm9udFNpemUiOjksIkZvbnROYW1lIjoiQ2FsaWJyaSIsIklzQm9sZCI6ZmFsc2UsIklzSXRhbGljIjpmYWxzZSwiSXNVbmRlcmxpbmVkIjpmYWxzZSwiUGFyZW50U3R5bGUiOm51bGx9LCJBdXRvU2l6ZSI6MCwiRm9yZWdyb3VuZCI6eyIkaWQiOiIxMDQ3IiwiQ29sb3IiOnsiJGlkIjoiMTA0OCIsIkEiOjI1NSwiUiI6MTE1LCJHIjoxMTUsIkIiOjExNX19LCJNYXhXaWR0aCI6MjAwLjAsIk1heEhlaWdodCI6IkluZmluaXR5IiwiU21hcnRGb3JlZ3JvdW5kSXNBY3RpdmUiOmZhbHNlLCJIb3Jpem9udGFsQWxpZ25tZW50IjowLCJWZXJ0aWNhbEFsaWdubWVudCI6MCwiU21hcnRGb3JlZ3JvdW5kIjpudWxsLCJCYWNrZ3JvdW5kRmlsbFR5cGUiOjAsIk1hcmdpbiI6eyIkcmVmIjoiMzE0In0sIlBhZGRpbmciOnsiJHJlZiI6IjMxNSJ9LCJCYWNrZ3JvdW5kIjp7IiRpZCI6IjEwNDkiLCJDb2xvciI6eyIkaWQiOiIxMDUwIiwiQSI6MCwiUiI6MjU1LCJHIjoyNTUsIkIiOjI1NX19LCJJc1Zpc2libGUiOnRydWUsIldpZHRoIjowLjAsIkhlaWdodCI6MC4wLCJCb3JkZXJTdHlsZSI6bnVsbCwiUGFyZW50U3R5bGUiOm51bGx9LCJEYXRlRm9ybWF0Ijp7IiRpZCI6IjEwNTEiLCJGb3JtYXRTdHJpbmciOiJNTU1NIGQsIHl5eXkiLCJTZXBhcmF0b3IiOiIvIiwiVXNlSW50ZXJuYXRpb25hbERhdGVGb3JtYXQiOmZhbHNlLCJEYXRlSXNWaXNpYmxlIjp0cnVlLCJUaW1lSXNWaXNpYmxlIjpmYWxzZSwiSG91ckRpZ2l0cyI6MSwiQW1QbURlc2lnbmF0b3IiOjIsIlRyaW0wME1pbnV0ZXMiOmZhbHNlLCJMYXN0S25vd25WaXNpYmlsaXR5U3RhdGUiOnsiJGlkIjoiMTA1MiIsIkRhdGVQYXJ0SXNWaXNpYmxlIjp0cnVlLCJUaW1lUGFydElzVmlzaWJsZSI6ZmFsc2V9fSwiV2Vla051bWJlcmluZyI6eyIkaWQiOiIxMDUzIiwiRm9ybWF0IjowLCJJc1Zpc2libGUiOmZhbHNlLCJMYXN0S25vd25WaXNpYmlsaXR5U3RhdGUiOmZhbHNlfSwiSXNWaXNpYmxlIjp0cnVlLCJQYXJlbnRTdHlsZSI6bnVsbH0sIkh5cGVybGluayI6eyIkaWQiOiIxMDU0IiwiQWRkcmVzcyI6IiIsIlN1YkFkZHJlc3MiOiIifSwiSW1wb3J0SWQiOiIifSx7IiRpZCI6IjEwNTUiLCJJZCI6IjA3Yjk4YmNmLTY3OGQtNDY3MS1hYTYzLWU2YzkwZjA0MDJhYSIsIkluZGV4IjozMywiR3JvdXBJZCI6IjhmN2E4Njk1LTQ4OWQtNDJhNC1hYjc1LTM5ZDZkYTAzMzA5OCIsIlRpdGxlIjoiUHVibGljIFdlYnNpdGUgTGl2ZSIsIkRhdGVUaW1lIjoiMjAyMi0xMS0wMVQxMTo1OTowMCIsIlBlcmNlbnRhZ2VDb21wbGV0ZSI6bnVsbCwiTm90ZSI6bnVsbCwiU3R5bGUiOnsiJGlkIjoiMTA1NiIsIlRpdGxlUG9zaXRpb24iOiJMZWZ0IiwiRGF0ZVBvc2l0aW9uIjoiUmlnaHQiLCJTaGFwZVR5cGUiOjEzLCJTaGFwZVNpemUiOjAsIlNoYXBlU3R5bGUiOnsiJGlkIjoiMTA1NyIsIk1hcmdpbiI6eyIkcmVmIjoiMjk1In0sIlBhZGRpbmciOnsiJHJlZiI6IjI5NiJ9LCJCYWNrZ3JvdW5kIjp7IiRpZCI6IjEwNTgiLCJDb2xvciI6eyIkaWQiOiIxMDU5IiwiQSI6MjU1LCJSIjoxMTUsIkciOjExNSwiQiI6MTE1fX0sIklzVmlzaWJsZSI6dHJ1ZSwiV2lkdGgiOjEyLjAsIkhlaWdodCI6MTQuMCwiQm9yZGVyU3R5bGUiOnsiJGlkIjoiMTA2MCIsIkxpbmVDb2xvciI6eyIkcmVmIjoiMzAwIn0sIkxpbmVXZWlnaHQiOjAuMCwiTGluZVR5cGUiOjAsIlBhcmVudFN0eWxlIjpudWxsfSwiUGFyZW50U3R5bGUiOm51bGx9LCJUaXRsZVN0eWxlIjp7IiRpZCI6IjEwNjEiLCJGb250U2V0dGluZ3MiOnsiJGlkIjoiMTA2MiIsIkZvbnRTaXplIjoxMSwiRm9udE5hbWUiOiJDYWxpYnJpIiwiSXNCb2xkIjp0cnVlLCJJc0l0YWxpYyI6ZmFsc2UsIklzVW5kZXJsaW5lZCI6ZmFsc2UsIlBhcmVudFN0eWxlIjpudWxsfSwiQXV0b1NpemUiOjAsIkZvcmVncm91bmQiOnsiJGlkIjoiMTA2MyIsIkNvbG9yIjp7IiRpZCI6IjEwNjQiLCJBIjoyNTUsIlIiOjg5LCJHIjo4OSwiQiI6ODl9fSwiTWF4V2lkdGgiOjIwMC4wLCJNYXhIZWlnaHQiOiJJbmZpbml0eSIsIlNtYXJ0Rm9yZWdyb3VuZElzQWN0aXZlIjpmYWxzZSwiSG9yaXpvbnRhbEFsaWdubWVudCI6MiwiVmVydGljYWxBbGlnbm1lbnQiOjAsIlNtYXJ0Rm9yZWdyb3VuZCI6bnVsbCwiQmFja2dyb3VuZEZpbGxUeXBlIjowLCJNYXJnaW4iOnsiJHJlZiI6IjMwNiJ9LCJQYWRkaW5nIjp7IiRyZWYiOiIzMDcifSwiQmFja2dyb3VuZCI6eyIkaWQiOiIxMDY1IiwiQ29sb3IiOnsiJGlkIjoiMTA2NiIsIkEiOjAsIlIiOjI1NSwiRyI6MjU1LCJCIjoyNTV9fSwiSXNWaXNpYmxlIjp0cnVlLCJXaWR0aCI6MC4wLCJIZWlnaHQiOjAuMCwiQm9yZGVyU3R5bGUiOm51bGwsIlBhcmVudFN0eWxlIjpudWxsfSwiRGF0ZVN0eWxlIjp7IiRpZCI6IjEwNjciLCJGb250U2V0dGluZ3MiOnsiJGlkIjoiMTA2OCIsIkZvbnRTaXplIjo5LCJGb250TmFtZSI6IkNhbGlicmkiLCJJc0JvbGQiOmZhbHNlLCJJc0l0YWxpYyI6ZmFsc2UsIklzVW5kZXJsaW5lZCI6ZmFsc2UsIlBhcmVudFN0eWxlIjpudWxsfSwiQXV0b1NpemUiOjAsIkZvcmVncm91bmQiOnsiJGlkIjoiMTA2OSIsIkNvbG9yIjp7IiRpZCI6IjEwNzAiLCJBIjoyNTUsIlIiOjExNSwiRyI6MTE1LCJCIjoxMTV9fSwiTWF4V2lkdGgiOjIwMC4wLCJNYXhIZWlnaHQiOiJJbmZpbml0eSIsIlNtYXJ0Rm9yZWdyb3VuZElzQWN0aXZlIjpmYWxzZSwiSG9yaXpvbnRhbEFsaWdubWVudCI6MCwiVmVydGljYWxBbGlnbm1lbnQiOjAsIlNtYXJ0Rm9yZWdyb3VuZCI6bnVsbCwiQmFja2dyb3VuZEZpbGxUeXBlIjowLCJNYXJnaW4iOnsiJHJlZiI6IjMxNCJ9LCJQYWRkaW5nIjp7IiRyZWYiOiIzMTUifSwiQmFja2dyb3VuZCI6eyIkaWQiOiIxMDcxIiwiQ29sb3IiOnsiJGlkIjoiMTA3MiIsIkEiOjAsIlIiOjI1NSwiRyI6MjU1LCJCIjoyNTV9fSwiSXNWaXNpYmxlIjp0cnVlLCJXaWR0aCI6MC4wLCJIZWlnaHQiOjAuMCwiQm9yZGVyU3R5bGUiOm51bGwsIlBhcmVudFN0eWxlIjpudWxsfSwiRGF0ZUZvcm1hdCI6eyIkaWQiOiIxMDczIiwiRm9ybWF0U3RyaW5nIjoiTU1NTSBkLCB5eXl5IiwiU2VwYXJhdG9yIjoiLyIsIlVzZUludGVybmF0aW9uYWxEYXRlRm9ybWF0IjpmYWxzZSwiRGF0ZUlzVmlzaWJsZSI6dHJ1ZSwiVGltZUlzVmlzaWJsZSI6ZmFsc2UsIkhvdXJEaWdpdHMiOjEsIkFtUG1EZXNpZ25hdG9yIjoyLCJUcmltMDBNaW51dGVzIjpmYWxzZSwiTGFzdEtub3duVmlzaWJpbGl0eVN0YXRlIjp7IiRpZCI6IjEwNzQiLCJEYXRlUGFydElzVmlzaWJsZSI6dHJ1ZSwiVGltZVBhcnRJc1Zpc2libGUiOmZhbHNlfX0sIldlZWtOdW1iZXJpbmciOnsiJGlkIjoiMTA3NSIsIkZvcm1hdCI6MCwiSXNWaXNpYmxlIjpmYWxzZSwiTGFzdEtub3duVmlzaWJpbGl0eVN0YXRlIjpmYWxzZX0sIklzVmlzaWJsZSI6dHJ1ZSwiUGFyZW50U3R5bGUiOm51bGx9LCJIeXBlcmxpbmsiOnsiJGlkIjoiMTA3NiIsIkFkZHJlc3MiOiIiLCJTdWJBZGRyZXNzIjoiIn0sIkltcG9ydElkIjoiIn1dLCJJZCI6IjhmN2E4Njk1LTQ4OWQtNDJhNC1hYjc1LTM5ZDZkYTAzMzA5OCIsIklzU2luZ2xlSXRlbVJvdyI6ZmFsc2V9XSwiSW5kZXgiOjAsIklkIjoiOTdkNTExZDUtOTc3MS00Zjk4LTg3MGEtY2RlOGFmNTc4MTM2IiwiSGVhZGVyVGV4dCI6bnVsbCwiSXNEZWZhdWx0Ijp0cnVlLCJTdHlsZSI6eyIkaWQiOiIxMDc3IiwiSGVhZGVyU3R5bGUiOnsiJGlkIjoiMTA3OCIsIlRleHRTdHlsZSI6eyIkaWQiOiIxMDc5IiwiRm9udFNldHRpbmdzIjp7IiRpZCI6IjEwODAiLCJGb250U2l6ZSI6MTEsIkZvbnROYW1lIjoiQ2FsaWJyaSIsIklzQm9sZCI6ZmFsc2UsIklzSXRhbGljIjpmYWxzZSwiSXNVbmRlcmxpbmVkIjpmYWxzZSwiUGFyZW50U3R5bGUiOm51bGx9LCJBdXRvU2l6ZSI6MiwiRm9yZWdyb3VuZCI6eyIkaWQiOiIxMDgxIiwiQ29sb3IiOnsiJGlkIjoiMTA4MiIsIkEiOjI1NSwiUiI6MCwiRyI6MCwiQiI6MH19LCJNYXhXaWR0aCI6MC4wLCJNYXhIZWlnaHQiOiJJbmZpbml0eSIsIlNtYXJ0Rm9yZWdyb3VuZElzQWN0aXZlIjpmYWxzZSwiSG9yaXpvbnRhbEFsaWdubWVudCI6MCwiVmVydGljYWxBbGlnbm1lbnQiOjAsIlNtYXJ0Rm9yZWdyb3VuZCI6bnVsbCwiQmFja2dyb3VuZEZpbGxUeXBlIjowLCJNYXJnaW4iOnsiJGlkIjoiMTA4MyIsIlRvcCI6MC4wLCJMZWZ0IjowLjAsIlJpZ2h0IjowLjAsIkJvdHRvbSI6MC4wfSwiUGFkZGluZyI6eyIkaWQiOiIxMDg0IiwiVG9wIjowLjAsIkxlZnQiOjAuMCwiUmlnaHQiOjAuMCwiQm90dG9tIjowLjB9LCJCYWNrZ3JvdW5kIjpudWxsLCJJc1Zpc2libGUiOnRydWUsIldpZHRoIjowLjAsIkhlaWdodCI6MC4wLCJCb3JkZXJTdHlsZSI6bnVsbCwiUGFyZW50U3R5bGUiOm51bGx9LCJSZWN0YW5nbGVTdHlsZSI6eyIkaWQiOiIxMDg1IiwiTWFyZ2luIjp7IiRpZCI6IjEwODYiLCJUb3AiOjAuMCwiTGVmdCI6MC4wLCJSaWdodCI6MC4wLCJCb3R0b20iOjAuMH0sIlBhZGRpbmciOnsiJGlkIjoiMTA4NyIsIlRvcCI6MC4wLCJMZWZ0IjowLjAsIlJpZ2h0IjowLjAsIkJvdHRvbSI6MC4wfSwiQmFja2dyb3VuZCI6eyIkaWQiOiIxMDg4IiwiQ29sb3IiOnsiJGlkIjoiMTA4OSIsIkEiOjYzLCJSIjoxNjUsIkciOjE2NSwiQiI6MTY1fX0sIklzVmlzaWJsZSI6dHJ1ZSwiV2lkdGgiOjAuMCwiSGVpZ2h0IjowLjAsIkJvcmRlclN0eWxlIjp7IiRpZCI6IjEwOTAiLCJMaW5lQ29sb3IiOnsiJGlkIjoiMTA5MSIsIiR0eXBlIjoiTkxSRS5Db21tb24uRG9tLlNvbGlkQ29sb3JCcnVzaCwgTkxSRS5Db21tb24iLCJDb2xvciI6eyIkaWQiOiIxMDkyIiwiQSI6MjU1LCJSIjoyNTUsIkciOjAsIkIiOjB9fSwiTGluZVdlaWdodCI6MC4wLCJMaW5lVHlwZSI6MCwiUGFyZW50U3R5bGUiOm51bGx9LCJQYXJlbnRTdHlsZSI6bnVsbH0sIk1hcmdpbiI6eyIkaWQiOiIxMDkzIiwiVG9wIjowLjAsIkxlZnQiOjAuMCwiUmlnaHQiOjAuMCwiQm90dG9tIjowLjB9LCJQYWRkaW5nIjp7IiRpZCI6IjEwOTQiLCJUb3AiOjAuMCwiTGVmdCI6MC4wLCJSaWdodCI6MC4wLCJCb3R0b20iOjAuMH0sIkJhY2tncm91bmQiOm51bGwsIklzVmlzaWJsZSI6dHJ1ZSwiV2lkdGgiOjAuMCwiSGVpZ2h0IjowLjAsIkJvcmRlclN0eWxlIjpudWxsLCJQYXJlbnRTdHlsZSI6bnVsbH0sIkJhY2tncm91bmRTdHlsZSI6eyIkaWQiOiIxMDk1IiwiTWFyZ2luIjp7IiRpZCI6IjEwOTYiLCJUb3AiOjAuMCwiTGVmdCI6MC4wLCJSaWdodCI6MC4wLCJCb3R0b20iOjAuMH0sIlBhZGRpbmciOnsiJGlkIjoiMTA5NyIsIlRvcCI6MC4wLCJMZWZ0IjowLjAsIlJpZ2h0IjowLjAsIkJvdHRvbSI6MC4wfSwiQmFja2dyb3VuZCI6eyIkaWQiOiIxMDk4IiwiQ29sb3IiOnsiJGlkIjoiMTA5OSIsIkEiOjUxLCJSIjoxNjUsIkciOjE2NSwiQiI6MTY1fX0sIklzVmlzaWJsZSI6dHJ1ZSwiV2lkdGgiOjAuMCwiSGVpZ2h0IjowLjAsIkJvcmRlclN0eWxlIjp7IiRpZCI6IjExMDAiLCJMaW5lQ29sb3IiOnsiJGlkIjoiMTEwMSIsIiR0eXBlIjoiTkxSRS5Db21tb24uRG9tLlNvbGlkQ29sb3JCcnVzaCwgTkxSRS5Db21tb24iLCJDb2xvciI6eyIkaWQiOiIxMTAyIiwiQSI6MjU1LCJSIjoyNTUsIkciOjAsIkIiOjB9fSwiTGluZVdlaWdodCI6MC4wLCJMaW5lVHlwZSI6MCwiUGFyZW50U3R5bGUiOm51bGx9LCJQYXJlbnRTdHlsZSI6bnVsbH0sIk1hcmdpbiI6eyIkaWQiOiIxMTAzIiwiVG9wIjowLjAsIkxlZnQiOjAuMCwiUmlnaHQiOjAuMCwiQm90dG9tIjowLjB9LCJQYWRkaW5nIjp7IiRpZCI6IjExMDQiLCJUb3AiOjAuMCwiTGVmdCI6MC4wLCJSaWdodCI6MC4wLCJCb3R0b20iOjAuMH0sIklzVmlzaWJsZSI6ZmFsc2UsIldpZHRoIjowLjAsIkhlaWdodCI6MC4wLCJCb3JkZXJTdHlsZSI6bnVsbCwiUGFyZW50U3R5bGUiOm51bGx9fV0sIklkIjoiOWViNzY1ODQtYmIzMi00NTJlLWFjMDctZmIyNjM3YmFlYTFhIiwiSW5kZXgiOjMsIkhlYWRlclRleHQiOiJMYXVuY2giLCJTdHlsZSI6eyIkaWQiOiIxMTA1IiwiSGVhZGVyU3R5bGUiOnsiJGlkIjoiMTEwNiIsIlRleHRJc1ZlcnRpY2FsIjpmYWxzZSwiVGV4dFN0eWxlIjp7IiRpZCI6IjExMDciLCJGb250U2V0dGluZ3MiOnsiJGlkIjoiMTEwOCIsIkZvbnRTaXplIjoxMCwiRm9udE5hbWUiOiJGcmFua2xpbiBHb3RoaWMgTWVkaXVtIiwiSXNCb2xkIjpmYWxzZSwiSXNJdGFsaWMiOmZhbHNlLCJJc1VuZGVybGluZWQiOmZhbHNlLCJQYXJlbnRTdHlsZSI6bnVsbH0sIkF1dG9TaXplIjowLCJGb3JlZ3JvdW5kIjp7IiRpZCI6IjExMDkiLCJDb2xvciI6eyIkaWQiOiIxMTEwIiwiQSI6MjU1LCJSIjowLCJHIjowLCJCIjowfX0sIk1heFdpZHRoIjowLjAsIk1heEhlaWdodCI6MC4wLCJTbWFydEZvcmVncm91bmRJc0FjdGl2ZSI6ZmFsc2UsIkhvcml6b250YWxBbGlnbm1lbnQiOjAsIlZlcnRpY2FsQWxpZ25tZW50IjowLCJTbWFydEZvcmVncm91bmQiOm51bGwsIkJhY2tncm91bmRGaWxsVHlwZSI6MCwiTWFyZ2luIjp7IiRyZWYiOiIzNTUifSwiUGFkZGluZyI6eyIkcmVmIjoiMzU2In0sIkJhY2tncm91bmQiOm51bGwsIklzVmlzaWJsZSI6ZmFsc2UsIldpZHRoIjowLjAsIkhlaWdodCI6MC4wLCJCb3JkZXJTdHlsZSI6bnVsbCwiUGFyZW50U3R5bGUiOm51bGx9LCJSZWN0YW5nbGVTdHlsZSI6eyIkaWQiOiIxMTExIiwiTWFyZ2luIjp7IiRyZWYiOiIzNTgifSwiUGFkZGluZyI6eyIkcmVmIjoiMzU5In0sIkJhY2tncm91bmQiOnsiJGlkIjoiMTExMiIsIkNvbG9yIjp7IiRpZCI6IjExMTMiLCJBIjoxMjcsIlIiOjE2NSwiRyI6MTY1LCJCIjoxNjV9fSwiSXNWaXNpYmxlIjpmYWxzZSwiV2lkdGgiOjAuMCwiSGVpZ2h0IjowLjAsIkJvcmRlclN0eWxlIjp7IiRpZCI6IjExMTQiLCJMaW5lQ29sb3IiOnsiJHJlZiI6IjM2MyJ9LCJMaW5lV2VpZ2h0IjowLjAsIkxpbmVUeXBlIjowLCJQYXJlbnRTdHlsZSI6bnVsbH0sIlBhcmVudFN0eWxlIjpudWxsfSwiTWFyZ2luIjp7IiRyZWYiOiIzNjUifSwiUGFkZGluZyI6eyIkcmVmIjoiMzY2In0sIkJhY2tncm91bmQiOm51bGwsIklzVmlzaWJsZSI6dHJ1ZSwiV2lkdGgiOjAuMCwiSGVpZ2h0IjowLjAsIkJvcmRlclN0eWxlIjpudWxsLCJQYXJlbnRTdHlsZSI6bnVsbH0sIkJhY2tncm91bmRTdHlsZSI6eyIkaWQiOiIxMTE1IiwiTWFyZ2luIjp7IiRyZWYiOiIzNjgifSwiUGFkZGluZyI6eyIkcmVmIjoiMzY5In0sIkJhY2tncm91bmQiOnsiJGlkIjoiMTExNiIsIkNvbG9yIjp7IiRpZCI6IjExMTciLCJBIjozOCwiUiI6MTY1LCJHIjoxNjUsIkIiOjE2NX19LCJJc1Zpc2libGUiOnRydWUsIldpZHRoIjowLjAsIkhlaWdodCI6MC4wLCJCb3JkZXJTdHlsZSI6eyIkaWQiOiIxMTE4IiwiTGluZUNvbG9yIjp7IiRyZWYiOiIzNzMifSwiTGluZVdlaWdodCI6MC4wLCJMaW5lVHlwZSI6MCwiUGFyZW50U3R5bGUiOm51bGx9LCJQYXJlbnRTdHlsZSI6bnVsbH0sIklzQWJvdmVUaW1lYmFuZCI6ZmFsc2UsIk1hcmdpbiI6eyIkaWQiOiIxMTE5IiwiVG9wIjowLjAsIkxlZnQiOjAuMCwiUmlnaHQiOjAuMCwiQm90dG9tIjowLjB9LCJQYWRkaW5nIjp7IiRpZCI6IjExMjAiLCJUb3AiOjAuMCwiTGVmdCI6MC4wLCJSaWdodCI6MC4wLCJCb3R0b20iOjAuMH0sIklzVmlzaWJsZSI6dHJ1ZSwiV2lkdGgiOjAuMCwiSGVpZ2h0IjowLjAsIkJvcmRlclN0eWxlIjp7IiRpZCI6IjExMjEiLCJMaW5lQ29sb3IiOm51bGwsIkxpbmVXZWlnaHQiOjAuMCwiTGluZVR5cGUiOjAsIlBhcmVudFN0eWxlIjpudWxsfSwiUGFyZW50U3R5bGUiOm51bGx9fV0sIkN1bHR1cmVJbmZvTmFtZSI6ImVuLVVTIiwiU3R5bGVOYW1lIjpudWxsLCJWZXJzaW9uIjp7IiRpZCI6IjExMjIiLCJWZXJzaW9uIjoiMy42LjEiLCJPcmlnaW5hbEFzc2VtYmx5VmVyc2lvbiI6IjQuMDAuMDEuMDAiLCJFZGl0aW9uIjoiUHJvIiwiTGFzdFNhdmVkRWRpdGlvbiI6MywiSXNQbHVzRWRpdGlvbiI6dHJ1ZSwiSXNQcm9FZGl0aW9uIjp0cnVlfSwiRWZmZWN0IjowLCJTdHlsZSI6eyIkaWQiOiIxMTIzIiwiVGltZWJhbmRTdHlsZSI6eyIkaWQiOiIxMTI0IiwiU2NhbGVNYXJraW5nIjoxLCJTaGFwZSI6MTAsIlNoYXBlU3R5bGUiOnsiJGlkIjoiMTEyNSIsIk1hcmdpbiI6eyIkaWQiOiIxMTI2IiwiVG9wIjowLjAsIkxlZnQiOjEwLjAsIlJpZ2h0IjoxMC4wLCJCb3R0b20iOjAuMH0sIlBhZGRpbmciOnsiJGlkIjoiMTEyNyIsIlRvcCI6My4wLCJMZWZ0IjowLjAsIlJpZ2h0IjowLjAsIkJvdHRvbSI6My4wfSwiQmFja2dyb3VuZCI6eyIkaWQiOiIxMTI4IiwiQ29sb3IiOnsiJGlkIjoiMTEyOSIsIkEiOjI1NSwiUiI6NjgsIkciOjg0LCJCIjoxMDZ9fSwiSXNWaXNpYmxlIjp0cnVlLCJXaWR0aCI6ODU4LjAsIkhlaWdodCI6MjAuMCwiQm9yZGVyU3R5bGUiOnsiJGlkIjoiMTEzMCIsIkxpbmVDb2xvciI6eyIkaWQiOiIxMTMxIiwiJHR5cGUiOiJOTFJFLkNvbW1vbi5Eb20uU29saWRDb2xvckJydXNoLCBOTFJFLkNvbW1vbiIsIkNvbG9yIjp7IiRpZCI6IjExMzIiLCJBIjoyNTUsIlIiOjI1NSwiRyI6MCwiQiI6MH19LCJMaW5lV2VpZ2h0IjowLjAsIkxpbmVUeXBlIjowLCJQYXJlbnRTdHlsZSI6bnVsbH0sIlBhcmVudFN0eWxlIjpudWxsfSwiTWlkZGxlVGllclNoYXBlU3R5bGUiOnsiJGlkIjoiMTEzMyIsIk1hcmdpbiI6eyIkcmVmIjoiMTEyNiJ9LCJQYWRkaW5nIjp7IiRyZWYiOiIxMTI3In0sIkJhY2tncm91bmQiOnsiJHJlZiI6IjExMjgifSwiSXNWaXNpYmxlIjp0cnVlLCJXaWR0aCI6ODU4LjAsIkhlaWdodCI6MjAuMCwiQm9yZGVyU3R5bGUiOm51bGwsIlBhcmVudFN0eWxlIjpudWxsfSwiQm90dG9tVGllclNoYXBlU3R5bGUiOnsiJGlkIjoiMTEzNCIsIk1hcmdpbiI6eyIkcmVmIjoiMTEyNiJ9LCJQYWRkaW5nIjp7IiRyZWYiOiIxMTI3In0sIkJhY2tncm91bmQiOnsiJHJlZiI6IjExMjgifSwiSXNWaXNpYmxlIjp0cnVlLCJXaWR0aCI6ODU4LjAsIkhlaWdodCI6MjAuMCwiQm9yZGVyU3R5bGUiOm51bGwsIlBhcmVudFN0eWxlIjpudWxsfSwiUmlnaHRFbmRDYXBzU3R5bGUiOnsiJGlkIjoiMTEzNSIsIkZvbnRTZXR0aW5ncyI6eyIkaWQiOiIxMTM2IiwiRm9udFNpemUiOjE4LCJGb250TmFtZSI6IkNhbGlicmkiLCJJc0JvbGQiOnRydWUsIklzSXRhbGljIjpmYWxzZSwiSXNVbmRlcmxpbmVkIjpmYWxzZSwiUGFyZW50U3R5bGUiOm51bGx9LCJBdXRvU2l6ZSI6MCwiRm9yZWdyb3VuZCI6eyIkaWQiOiIxMTM3IiwiQ29sb3IiOnsiJGlkIjoiMTEzO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EzOSIsIlRvcCI6MC4wLCJMZWZ0IjowLjAsIlJpZ2h0IjoyMC4wLCJCb3R0b20iOjAuMH0sIlBhZGRpbmciOnsiJGlkIjoiMTE0MCIsIlRvcCI6MC4wLCJMZWZ0IjowLjAsIlJpZ2h0IjowLjAsIkJvdHRvbSI6MC4wfSwiQmFja2dyb3VuZCI6eyIkaWQiOiIxMTQxIiwiQ29sb3IiOnsiJHJlZiI6IjE1In19LCJJc1Zpc2libGUiOmZhbHNlLCJXaWR0aCI6MC4wLCJIZWlnaHQiOjAuMCwiQm9yZGVyU3R5bGUiOm51bGwsIlBhcmVudFN0eWxlIjpudWxsfSwiTGVmdEVuZENhcHNTdHlsZSI6eyIkaWQiOiIxMTQyIiwiRm9udFNldHRpbmdzIjp7IiRpZCI6IjExNDMiLCJGb250U2l6ZSI6MTgsIkZvbnROYW1lIjoiQ2FsaWJyaSIsIklzQm9sZCI6dHJ1ZSwiSXNJdGFsaWMiOmZhbHNlLCJJc1VuZGVybGluZWQiOmZhbHNlLCJQYXJlbnRTdHlsZSI6bnVsbH0sIkF1dG9TaXplIjowLCJGb3JlZ3JvdW5kIjp7IiRpZCI6IjExNDQiLCJDb2xvciI6eyIkaWQiOiIxMTQ1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xMTQ2IiwiVG9wIjowLjAsIkxlZnQiOjIwLjAsIlJpZ2h0IjowLjAsIkJvdHRvbSI6MC4wfSwiUGFkZGluZyI6eyIkaWQiOiIxMTQ3IiwiVG9wIjowLjAsIkxlZnQiOjAuMCwiUmlnaHQiOjAuMCwiQm90dG9tIjowLjB9LCJCYWNrZ3JvdW5kIjp7IiRpZCI6IjExNDgiLCJDb2xvciI6eyIkcmVmIjoiMTUifX0sIklzVmlzaWJsZSI6ZmFsc2UsIldpZHRoIjowLjAsIkhlaWdodCI6MC4wLCJCb3JkZXJTdHlsZSI6bnVsbCwiUGFyZW50U3R5bGUiOm51bGx9LCJUb2RheVRleHRTdHlsZSI6eyIkaWQiOiIxMTQ5IiwiRm9udFNldHRpbmdzIjp7IiRpZCI6IjExNTAiLCJGb250U2l6ZSI6MTIsIkZvbnROYW1lIjoiQ2FsaWJyaSIsIklzQm9sZCI6ZmFsc2UsIklzSXRhbGljIjpmYWxzZSwiSXNVbmRlcmxpbmVkIjpmYWxzZSwiUGFyZW50U3R5bGUiOm51bGx9LCJBdXRvU2l6ZSI6MCwiRm9yZWdyb3VuZCI6eyIkaWQiOiIxMTUxIiwiQ29sb3IiOnsiJGlkIjoiMTE1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MTUzIiwiVG9wIjowLjAsIkxlZnQiOjAuMCwiUmlnaHQiOjAuMCwiQm90dG9tIjowLjB9LCJQYWRkaW5nIjp7IiRpZCI6IjExNTQiLCJUb3AiOjAuMCwiTGVmdCI6MC4wLCJSaWdodCI6MC4wLCJCb3R0b20iOjAuMH0sIkJhY2tncm91bmQiOnsiJGlkIjoiMTE1NSIsIkNvbG9yIjp7IiRyZWYiOiIxNSJ9fSwiSXNWaXNpYmxlIjp0cnVlLCJXaWR0aCI6MC4wLCJIZWlnaHQiOjAuMCwiQm9yZGVyU3R5bGUiOm51bGwsIlBhcmVudFN0eWxlIjpudWxsfSwiVG9kYXlNYXJrZXJTdHlsZSI6eyIkaWQiOiIxMTU2IiwiTWFyZ2luIjp7IiRpZCI6IjExNTciLCJUb3AiOjAuMCwiTGVmdCI6MC4wLCJSaWdodCI6MC4wLCJCb3R0b20iOjAuMH0sIlBhZGRpbmciOnsiJGlkIjoiMTE1OCIsIlRvcCI6MC4wLCJMZWZ0IjowLjAsIlJpZ2h0IjowLjAsIkJvdHRvbSI6MC4wfSwiQmFja2dyb3VuZCI6eyIkaWQiOiIxMTU5IiwiQ29sb3IiOnsiJGlkIjoiMTE2MCIsIkEiOjI1NSwiUiI6MjU1LCJHIjowLCJCIjowfX0sIklzVmlzaWJsZSI6dHJ1ZSwiV2lkdGgiOjAuMCwiSGVpZ2h0IjowLjAsIkJvcmRlclN0eWxlIjpudWxsLCJQYXJlbnRTdHlsZSI6bnVsbH0sIlNjYWxlU3R5bGUiOnsiJGlkIjoiMTE2MSIsIlNoYXBlIjozLCJTaG93U2VnbWVudFNlcGFyYXRvcnMiOmZhbHNlLCJTZWdtZW50U2VwYXJhdG9yT3BhY2l0eSI6MzAsIkhhc0JlZW5WaXNpYmxlQmVmb3JlIjp0cnVlLCJGb250U2V0dGluZ3MiOnsiJGlkIjoiMTE2MiIsIkZvbnRTaXplIjoxMiwiRm9udE5hbWUiOiJDYWxpYnJpIiwiSXNCb2xkIjpmYWxzZSwiSXNJdGFsaWMiOmZhbHNlLCJJc1VuZGVybGluZWQiOmZhbHNlLCJQYXJlbnRTdHlsZSI6bnVsbH0sIkF1dG9TaXplIjowLCJGb3JlZ3JvdW5kIjp7IiRpZCI6IjExNjMiLCJDb2xvciI6eyIkaWQiOiIxMTY0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xNjUiLCJUb3AiOjAuMCwiTGVmdCI6NS4wLCJSaWdodCI6MC4wLCJCb3R0b20iOjAuMH0sIlBhZGRpbmciOnsiJGlkIjoiMTE2NiIsIlRvcCI6MC4wLCJMZWZ0IjowLjAsIlJpZ2h0IjowLjAsIkJvdHRvbSI6MC4wfSwiQmFja2dyb3VuZCI6eyIkaWQiOiIxMTY3IiwiQ29sb3IiOnsiJHJlZiI6IjE1In19LCJJc1Zpc2libGUiOnRydWUsIldpZHRoIjowLjAsIkhlaWdodCI6MC4wLCJCb3JkZXJTdHlsZSI6bnVsbCwiUGFyZW50U3R5bGUiOm51bGx9LCJTaW5nbGVTY2FsZVNoYXBlU3R5bGUiOnsiJGlkIjoiMTE2OCIsIlNoYXBlIjozLCJIZWlnaHQiOjIwLjB9LCJNaWRkbGVUaWVyU2NhbGVTdHlsZSI6eyIkaWQiOiIxMTY5IiwiU2hhcGUiOjMsIlNob3dTZWdtZW50U2VwYXJhdG9ycyI6ZmFsc2UsIlNlZ21lbnRTZXBhcmF0b3JPcGFjaXR5IjozMCwiSGFzQmVlblZpc2libGVCZWZvcmUiOmZhbHNlLCJGb250U2V0dGluZ3MiOnsiJGlkIjoiMTE3MCIsIkZvbnRTaXplIjoxMiwiRm9udE5hbWUiOiJDYWxpYnJpIiwiSXNCb2xkIjpmYWxzZSwiSXNJdGFsaWMiOmZhbHNlLCJJc1VuZGVybGluZWQiOmZhbHNlLCJQYXJlbnRTdHlsZSI6bnVsbH0sIkF1dG9TaXplIjowLCJGb3JlZ3JvdW5kIjp7IiRyZWYiOiIxMTYzIn0sIk1heFdpZHRoIjoyMDAuMCwiTWF4SGVpZ2h0IjoiSW5maW5pdHkiLCJTbWFydEZvcmVncm91bmRJc0FjdGl2ZSI6ZmFsc2UsIkhvcml6b250YWxBbGlnbm1lbnQiOjAsIlZlcnRpY2FsQWxpZ25tZW50IjoxLCJTbWFydEZvcmVncm91bmQiOm51bGwsIkJhY2tncm91bmRGaWxsVHlwZSI6MCwiTWFyZ2luIjp7IiRyZWYiOiIxMTY1In0sIlBhZGRpbmciOnsiJHJlZiI6IjExNjYifSwiQmFja2dyb3VuZCI6eyIkcmVmIjoiMTE2NyJ9LCJJc1Zpc2libGUiOmZhbHNlLCJXaWR0aCI6MC4wLCJIZWlnaHQiOjAuMCwiQm9yZGVyU3R5bGUiOm51bGwsIlBhcmVudFN0eWxlIjpudWxsfSwiQm90dG9tVGllclNjYWxlU3R5bGUiOnsiJGlkIjoiMTE3MSIsIlNoYXBlIjozLCJTaG93U2VnbWVudFNlcGFyYXRvcnMiOmZhbHNlLCJTZWdtZW50U2VwYXJhdG9yT3BhY2l0eSI6MzAsIkhhc0JlZW5WaXNpYmxlQmVmb3JlIjpmYWxzZSwiRm9udFNldHRpbmdzIjp7IiRpZCI6IjExNzIiLCJGb250U2l6ZSI6MTIsIkZvbnROYW1lIjoiQ2FsaWJyaSIsIklzQm9sZCI6ZmFsc2UsIklzSXRhbGljIjpmYWxzZSwiSXNVbmRlcmxpbmVkIjpmYWxzZSwiUGFyZW50U3R5bGUiOm51bGx9LCJBdXRvU2l6ZSI6MCwiRm9yZWdyb3VuZCI6eyIkcmVmIjoiMTE2MyJ9LCJNYXhXaWR0aCI6MjAwLjAsIk1heEhlaWdodCI6IkluZmluaXR5IiwiU21hcnRGb3JlZ3JvdW5kSXNBY3RpdmUiOmZhbHNlLCJIb3Jpem9udGFsQWxpZ25tZW50IjowLCJWZXJ0aWNhbEFsaWdubWVudCI6MSwiU21hcnRGb3JlZ3JvdW5kIjpudWxsLCJCYWNrZ3JvdW5kRmlsbFR5cGUiOjAsIk1hcmdpbiI6eyIkcmVmIjoiMTE2NSJ9LCJQYWRkaW5nIjp7IiRyZWYiOiIxMTY2In0sIkJhY2tncm91bmQiOnsiJHJlZiI6IjExNjcifSwiSXNWaXNpYmxlIjpmYWxzZSwiV2lkdGgiOjAuMCwiSGVpZ2h0IjowLjAsIkJvcmRlclN0eWxlIjpudWxsLCJQYXJlbnRTdHlsZSI6bnVsbH0sIkVsYXBzZWRUaW1lQmFja2dyb3VuZCI6eyIkaWQiOiIxMTczIiwiQ29sb3IiOnsiJGlkIjoiMTE3NCIsIkEiOjE5MSwiUiI6MjU1LCJHIjowLCJCIjowfX0sIkFwcGVuZFllYXJPblllYXJDaGFuZ2UiOmZhbHNlLCJFbGFwc2VkVGltZUZvcm1hdCI6MiwiVG9kYXlNYXJrZXJQb3NpdGlvbiI6MCwiUXVpY2tQb3NpdGlvbiI6MywiQWJzb2x1dGVQb3NpdGlvbiI6MTQ0LjgsIk1hcmdpbiI6eyIkaWQiOiIxMTc1IiwiVG9wIjowLjAsIkxlZnQiOjEwLjAsIlJpZ2h0IjoxMC4wLCJCb3R0b20iOjAuMH0sIlBhZGRpbmciOnsiJGlkIjoiMTE3NiIsIlRvcCI6MC4wLCJMZWZ0IjowLjAsIlJpZ2h0IjowLjAsIkJvdHRvbSI6MC4wfSwiQmFja2dyb3VuZCI6eyIkaWQiOiIxMTc3IiwiQ29sb3IiOnsiJGlkIjoiMTE3OCIsIkEiOjI1NSwiUiI6NDcsIkciOjU0LCJCIjoxNTN9fSwiSXNWaXNpYmxlIjp0cnVlLCJXaWR0aCI6MC4wLCJIZWlnaHQiOjAuMCwiQm9yZGVyU3R5bGUiOm51bGwsIlBhcmVudFN0eWxlIjpudWxsfSwiRGVmYXVsdE1pbGVzdG9uZVN0eWxlIjp7IiRpZCI6IjExNzkiLCJTaGFwZSI6MiwiQ29ubmVjdG9yTWFyZ2luIjp7IiRpZCI6IjExODAiLCJUb3AiOjAuMCwiTGVmdCI6Mi4wLCJSaWdodCI6Mi4wLCJCb3R0b20iOjAuMH0sIkNvbm5lY3RvclN0eWxlIjp7IiRpZCI6IjExODEiLCJMaW5lQ29sb3IiOnsiJGlkIjoiMTE4MiIsIiR0eXBlIjoiTkxSRS5Db21tb24uRG9tLlNvbGlkQ29sb3JCcnVzaCwgTkxSRS5Db21tb24iLCJDb2xvciI6eyIkaWQiOiIxMTgzIiwiQSI6MTI3LCJSIjo3OSwiRyI6MTI5LCJCIjoxODl9fSwiTGluZVdlaWdodCI6MS4wLCJMaW5lVHlwZSI6MCwiUGFyZW50U3R5bGUiOm51bGx9LCJJc0JlbG93VGltZWJhbmQiOmZhbHNlLCJQb3NpdGlvbk9uVGFzayI6MCwiSGlkZURhdGUiOmZhbHNlLCJTaGFwZVNpemUiOjEsIlNwYWNpbmciOjIuMCwiUGFkZGluZyI6eyIkaWQiOiIxMTg0IiwiVG9wIjo3LjAsIkxlZnQiOjMuMCwiUmlnaHQiOjAuMCwiQm90dG9tIjoyLjB9LCJTaGFwZVN0eWxlIjp7IiRpZCI6IjExODUiLCJNYXJnaW4iOnsiJHJlZiI6IjI5NSJ9LCJQYWRkaW5nIjp7IiRyZWYiOiIyOTYifSwiQmFja2dyb3VuZCI6eyIkaWQiOiIxMTg2IiwiQ29sb3IiOnsiJGlkIjoiMTE4NyIsIkEiOjI1NSwiUiI6MCwiRyI6MTE0LCJCIjoxODh9fSwiSXNWaXNpYmxlIjp0cnVlLCJXaWR0aCI6MTMuMCwiSGVpZ2h0IjoxMy4wLCJCb3JkZXJTdHlsZSI6eyIkaWQiOiIxMTg4IiwiTGluZUNvbG9yIjp7IiRyZWYiOiIzMDAifSwiTGluZVdlaWdodCI6MC4wLCJMaW5lVHlwZSI6MCwiUGFyZW50U3R5bGUiOm51bGx9LCJQYXJlbnRTdHlsZSI6bnVsbH0sIlRpdGxlU3R5bGUiOnsiJGlkIjoiMTE4OSIsIkZvbnRTZXR0aW5ncyI6eyIkaWQiOiIxMTkwIiwiRm9udFNpemUiOjExLCJGb250TmFtZSI6IkNhbGlicmkiLCJJc0JvbGQiOnRydWUsIklzSXRhbGljIjpmYWxzZSwiSXNVbmRlcmxpbmVkIjpmYWxzZSwiUGFyZW50U3R5bGUiOm51bGx9LCJBdXRvU2l6ZSI6MCwiRm9yZWdyb3VuZCI6eyIkaWQiOiIxMTkxIiwiQ29sb3IiOnsiJGlkIjoiMTE5Mi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zA2In0sIlBhZGRpbmciOnsiJHJlZiI6IjMwNyJ9LCJCYWNrZ3JvdW5kIjp7IiRpZCI6IjExOTMiLCJDb2xvciI6eyIkcmVmIjoiMTUifX0sIklzVmlzaWJsZSI6dHJ1ZSwiV2lkdGgiOjAuMCwiSGVpZ2h0IjowLjAsIkJvcmRlclN0eWxlIjpudWxsLCJQYXJlbnRTdHlsZSI6bnVsbH0sIkRhdGVTdHlsZSI6eyIkaWQiOiIxMTk0IiwiRm9udFNldHRpbmdzIjp7IiRpZCI6IjExOTUiLCJGb250U2l6ZSI6MTAsIkZvbnROYW1lIjoiQ2FsaWJyaSIsIklzQm9sZCI6ZmFsc2UsIklzSXRhbGljIjpmYWxzZSwiSXNVbmRlcmxpbmVkIjpmYWxzZSwiUGFyZW50U3R5bGUiOm51bGx9LCJBdXRvU2l6ZSI6MCwiRm9yZWdyb3VuZCI6eyIkaWQiOiIxMTk2IiwiQ29sb3IiOnsiJGlkIjoiMTE5N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MxNCJ9LCJQYWRkaW5nIjp7IiRyZWYiOiIzMTUifSwiQmFja2dyb3VuZCI6eyIkaWQiOiIxMTk4IiwiQ29sb3IiOnsiJHJlZiI6IjE1In19LCJJc1Zpc2libGUiOnRydWUsIldpZHRoIjowLjAsIkhlaWdodCI6MC4wLCJCb3JkZXJTdHlsZSI6bnVsbCwiUGFyZW50U3R5bGUiOm51bGx9LCJEYXRlRm9ybWF0Ijp7IiRpZCI6IjExOT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IwMCIsIkZvcm1hdCI6MCwiSXNWaXNpYmxlIjpmYWxzZSwiTGFzdEtub3duVmlzaWJpbGl0eVN0YXRlIjpmYWxzZX0sIklzVmlzaWJsZSI6dHJ1ZSwiUGFyZW50U3R5bGUiOm51bGx9LCJEZWZhdWx0VGFza1N0eWxlIjp7IiRpZCI6IjEyMDEiLCJTaGFwZSI6MSwiU2hhcGVUaGlja25lc3MiOjAsIkR1cmF0aW9uRm9ybWF0IjowLCJJbmNsdWRlTm9uV29ya2luZ0RheXNJbkR1cmF0aW9uIjpmYWxzZSwiUGVyY2VudGFnZUNvbXBsZXRlU3R5bGUiOnsiJGlkIjoiMTIwMiIsIkZvbnRTZXR0aW5ncyI6eyIkaWQiOiIxMjAzIiwiRm9udFNpemUiOjEwLCJGb250TmFtZSI6IkNhbGlicmkiLCJJc0JvbGQiOmZhbHNlLCJJc0l0YWxpYyI6ZmFsc2UsIklzVW5kZXJsaW5lZCI6ZmFsc2UsIlBhcmVudFN0eWxlIjpudWxsfSwiQXV0b1NpemUiOjAsIkZvcmVncm91bmQiOnsiJHJlZiI6IjEwIn0sIk1heFdpZHRoIjoyMDAuMCwiTWF4SGVpZ2h0IjoiSW5maW5pdHkiLCJTbWFydEZvcmVncm91bmRJc0FjdGl2ZSI6ZmFsc2UsIkhvcml6b250YWxBbGlnbm1lbnQiOjAsIlZlcnRpY2FsQWxpZ25tZW50IjowLCJTbWFydEZvcmVncm91bmQiOm51bGwsIkJhY2tncm91bmRGaWxsVHlwZSI6MCwiTWFyZ2luIjp7IiRpZCI6IjEyMDQiLCJUb3AiOjAuMCwiTGVmdCI6MC4wLCJSaWdodCI6MC4wLCJCb3R0b20iOjAuMH0sIlBhZGRpbmciOnsiJGlkIjoiMTIwNSIsIlRvcCI6MC4wLCJMZWZ0IjowLjAsIlJpZ2h0IjowLjAsIkJvdHRvbSI6MC4wfSwiQmFja2dyb3VuZCI6eyIkcmVmIjoiMTQifSwiSXNWaXNpYmxlIjp0cnVlLCJXaWR0aCI6MC4wLCJIZWlnaHQiOjAuMCwiQm9yZGVyU3R5bGUiOm51bGwsIlBhcmVudFN0eWxlIjpudWxsfSwiRHVyYXRpb25TdHlsZSI6eyIkaWQiOiIxMjA2IiwiRm9udFNldHRpbmdzIjp7IiRpZCI6IjEyMDciLCJGb250U2l6ZSI6MTAsIkZvbnROYW1lIjoiQ2FsaWJyaSIsIklzQm9sZCI6ZmFsc2UsIklzSXRhbGljIjpmYWxzZSwiSXNVbmRlcmxpbmVkIjpmYWxzZSwiUGFyZW50U3R5bGUiOm51bGx9LCJBdXRvU2l6ZSI6MCwiRm9yZWdyb3VuZCI6eyIkaWQiOiIxMjA4IiwiQ29sb3IiOnsiJHJlZiI6IjIwIn19LCJNYXhXaWR0aCI6MjAwLjAsIk1heEhlaWdodCI6IkluZmluaXR5IiwiU21hcnRGb3JlZ3JvdW5kSXNBY3RpdmUiOmZhbHNlLCJIb3Jpem9udGFsQWxpZ25tZW50IjowLCJWZXJ0aWNhbEFsaWdubWVudCI6MCwiU21hcnRGb3JlZ3JvdW5kIjpudWxsLCJCYWNrZ3JvdW5kRmlsbFR5cGUiOjAsIk1hcmdpbiI6eyIkaWQiOiIxMjA5IiwiVG9wIjowLjAsIkxlZnQiOjAuMCwiUmlnaHQiOjAuMCwiQm90dG9tIjowLjB9LCJQYWRkaW5nIjp7IiRpZCI6IjEyMTAiLCJUb3AiOjAuMCwiTGVmdCI6MC4wLCJSaWdodCI6MC4wLCJCb3R0b20iOjAuMH0sIkJhY2tncm91bmQiOnsiJHJlZiI6IjIzIn0sIklzVmlzaWJsZSI6dHJ1ZSwiV2lkdGgiOjAuMCwiSGVpZ2h0IjowLjAsIkJvcmRlclN0eWxlIjpudWxsLCJQYXJlbnRTdHlsZSI6bnVsbH0sIkhvcml6b250YWxDb25uZWN0b3JTdHlsZSI6eyIkaWQiOiIxMjExIiwiTGluZUNvbG9yIjp7IiRyZWYiOiIyNiJ9LCJMaW5lV2VpZ2h0IjoxLjAsIkxpbmVUeXBlIjowLCJQYXJlbnRTdHlsZSI6bnVsbH0sIlZlcnRpY2FsQ29ubmVjdG9yU3R5bGUiOnsiJGlkIjoiMTIxMiIsIkxpbmVDb2xvciI6eyIkcmVmIjoiMjk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xMjEzIiwiTWFyZ2luIjp7IiRpZCI6IjEyMTQiLCJUb3AiOjAuMCwiTGVmdCI6NC4wLCJSaWdodCI6NC4wLCJCb3R0b20iOjAuMH0sIlBhZGRpbmciOnsiJGlkIjoiMTIxNSIsIlRvcCI6MC4wLCJMZWZ0IjowLjAsIlJpZ2h0IjowLjAsIkJvdHRvbSI6MC4wfSwiQmFja2dyb3VuZCI6eyIkaWQiOiIxMjE2IiwiQ29sb3IiOnsiJGlkIjoiMTIxNyIsIkEiOjI1NSwiUiI6MCwiRyI6MTE0LCJCIjoxODh9fSwiSXNWaXNpYmxlIjp0cnVlLCJXaWR0aCI6MC4wLCJIZWlnaHQiOjEwLjAsIkJvcmRlclN0eWxlIjp7IiRpZCI6IjEyMTgiLCJMaW5lQ29sb3IiOnsiJGlkIjoiMTIxOSIsIiR0eXBlIjoiTkxSRS5Db21tb24uRG9tLlNvbGlkQ29sb3JCcnVzaCwgTkxSRS5Db21tb24iLCJDb2xvciI6eyIkaWQiOiIxMjIwIiwiQSI6MjU1LCJSIjoyNTUsIkciOjAsIkIiOjB9fSwiTGluZVdlaWdodCI6MC4wLCJMaW5lVHlwZSI6MCwiUGFyZW50U3R5bGUiOm51bGx9LCJQYXJlbnRTdHlsZSI6bnVsbH0sIlRpdGxlU3R5bGUiOnsiJGlkIjoiMTIyMSIsIkZvbnRTZXR0aW5ncyI6eyIkaWQiOiIxMjIyIiwiRm9udFNpemUiOjEwLCJGb250TmFtZSI6IkNhbGlicmkiLCJJc0JvbGQiOnRydWUsIklzSXRhbGljIjpmYWxzZSwiSXNVbmRlcmxpbmVkIjpmYWxzZSwiUGFyZW50U3R5bGUiOm51bGx9LCJBdXRvU2l6ZSI6MCwiRm9yZWdyb3VuZCI6eyIkaWQiOiIxMjIzIiwiQ29sb3IiOnsiJGlkIjoiMTIyN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xMjI1IiwiVG9wIjowLjAsIkxlZnQiOjAuMCwiUmlnaHQiOjAuMCwiQm90dG9tIjowLjB9LCJQYWRkaW5nIjp7IiRpZCI6IjEyMjYiLCJUb3AiOjAuMCwiTGVmdCI6MC4wLCJSaWdodCI6MC4wLCJCb3R0b20iOjAuMH0sIkJhY2tncm91bmQiOnsiJGlkIjoiMTIyNyIsIkNvbG9yIjp7IiRyZWYiOiIxNSJ9fSwiSXNWaXNpYmxlIjp0cnVlLCJXaWR0aCI6MC4wLCJIZWlnaHQiOjAuMCwiQm9yZGVyU3R5bGUiOm51bGwsIlBhcmVudFN0eWxlIjpudWxsfSwiRGF0ZVN0eWxlIjp7IiRpZCI6IjEyMjgiLCJGb250U2V0dGluZ3MiOnsiJGlkIjoiMTIyOSIsIkZvbnRTaXplIjoxMCwiRm9udE5hbWUiOiJDYWxpYnJpIiwiSXNCb2xkIjpmYWxzZSwiSXNJdGFsaWMiOmZhbHNlLCJJc1VuZGVybGluZWQiOmZhbHNlLCJQYXJlbnRTdHlsZSI6bnVsbH0sIkF1dG9TaXplIjowLCJGb3JlZ3JvdW5kIjp7IiRpZCI6IjEyMzAiLCJDb2xvciI6eyIkaWQiOiIxMjM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MyIiwiVG9wIjowLjAsIkxlZnQiOjAuMCwiUmlnaHQiOjAuMCwiQm90dG9tIjowLjB9LCJQYWRkaW5nIjp7IiRpZCI6IjEyMzMiLCJUb3AiOjAuMCwiTGVmdCI6MC4wLCJSaWdodCI6MC4wLCJCb3R0b20iOjAuMH0sIkJhY2tncm91bmQiOnsiJHJlZiI6IjU0In0sIklzVmlzaWJsZSI6dHJ1ZSwiV2lkdGgiOjAuMCwiSGVpZ2h0IjowLjAsIkJvcmRlclN0eWxlIjpudWxsLCJQYXJlbnRTdHlsZSI6bnVsbH0sIkRhdGVGb3JtYXQiOnsiJGlkIjoiMTIz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M1IiwiRm9ybWF0IjowLCJJc1Zpc2libGUiOmZhbHNlLCJMYXN0S25vd25WaXNpYmlsaXR5U3RhdGUiOmZhbHNlfSwiSXNWaXNpYmxlIjp0cnVlLCJQYXJlbnRTdHlsZSI6bnVsbCwiX2V4cGxpY2l0bHlTZXQiOnsiJGlkIjoiMTIzN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zNyIsIkdyaWRsaW5lU3R5bGUiOnsiJGlkIjoiMTIzOCIsIkxpbmVDb2xvciI6eyIkaWQiOiIxMjM5IiwiJHR5cGUiOiJOTFJFLkNvbW1vbi5Eb20uU29saWRDb2xvckJydXNoLCBOTFJFLkNvbW1vbiIsIkNvbG9yIjp7IiRpZCI6IjEyNDAiLCJBIjozOCwiUiI6OTEsIkciOjE1NSwiQiI6MjEzfX0sIkxpbmVXZWlnaHQiOjEuMCwiTGluZVR5cGUiOjAsIlBhcmVudFN0eWxlIjpudWxsfSwiTWFyZ2luIjp7IiRpZCI6IjEyNDEiLCJUb3AiOjAuMCwiTGVmdCI6MC4wLCJSaWdodCI6MC4wLCJCb3R0b20iOjAuMH0sIlBhZGRpbmciOnsiJGlkIjoiMTI0MiIsIlRvcCI6MC4wLCJMZWZ0IjowLjAsIlJpZ2h0IjowLjAsIkJvdHRvbSI6MC4wfSwiQmFja2dyb3VuZCI6bnVsbCwiSXNWaXNpYmxlIjp0cnVlLCJXaWR0aCI6MC4wLCJIZWlnaHQiOjAuMCwiQm9yZGVyU3R5bGUiOnsiJGlkIjoiMTI0MyIsIkxpbmVDb2xvciI6bnVsbCwiTGluZVdlaWdodCI6MC4wLCJMaW5lVHlwZSI6MCwiUGFyZW50U3R5bGUiOm51bGx9LCJQYXJlbnRTdHlsZSI6bnVsbH0sIkFjdGl2aXR5TGluZVBhbmVsU3R5bGUiOnsiJGlkIjoiMTI0NCIsIkFjdGl2aXR5TGluZVN0eWxlIjp7IiRpZCI6IjEyNDUiLCJMaW5lQ29sb3IiOnsiJGlkIjoiMTI0NiIsIiR0eXBlIjoiTkxSRS5Db21tb24uRG9tLlNvbGlkQ29sb3JCcnVzaCwgTkxSRS5Db21tb24iLCJDb2xvciI6eyIkaWQiOiIxMjQ3IiwiQSI6MzgsIlIiOjkxLCJHIjoxNTUsIkIiOjIxM319LCJMaW5lV2VpZ2h0IjoxLjAsIkxpbmVUeXBlIjowLCJQYXJlbnRTdHlsZSI6bnVsbH0sIk1hcmdpbiI6eyIkaWQiOiIxMjQ4IiwiVG9wIjowLjAsIkxlZnQiOjAuMCwiUmlnaHQiOjAuMCwiQm90dG9tIjowLjB9LCJQYWRkaW5nIjp7IiRpZCI6IjEyNDkiLCJUb3AiOjAuMCwiTGVmdCI6MC4wLCJSaWdodCI6MC4wLCJCb3R0b20iOjAuMH0sIkJhY2tncm91bmQiOm51bGwsIklzVmlzaWJsZSI6dHJ1ZSwiV2lkdGgiOjAuMCwiSGVpZ2h0IjowLjAsIkJvcmRlclN0eWxlIjpudWxsLCJQYXJlbnRTdHlsZSI6bnVsbH0sIlNob3dFbGFwc2VkVGltZUdyYWRpZW50U3R5bGUiOmZhbHNlLCJUaW1lYmFuZFJlc2VydmVkTGVmdEFyZWFTdHlsZSI6eyIkaWQiOiIxMjUwIiwiQWN0aXZpdHlIZWFkZXJXaWR0aCI6MC4wLCJJc1NldCI6ZmFsc2V9LCJEZWZhdWx0U3dpbWxhbmVTdHlsZSI6eyIkaWQiOiIxMjUxIiwiSGVhZGVyU3R5bGUiOnsiJGlkIjoiMTI1MiIsIlRleHRTdHlsZSI6eyIkaWQiOiIxMjUzIiwiRm9udFNldHRpbmdzIjp7IiRpZCI6IjEyNTQiLCJGb250U2l6ZSI6MTIsIkZvbnROYW1lIjoiQ2FsaWJyaSIsIklzQm9sZCI6ZmFsc2UsIklzSXRhbGljIjpmYWxzZSwiSXNVbmRlcmxpbmVkIjpmYWxzZSwiUGFyZW50U3R5bGUiOm51bGx9LCJBdXRvU2l6ZSI6MCwiRm9yZWdyb3VuZCI6eyIkaWQiOiIxMjU1IiwiQ29sb3IiOnsiJGlkIjoiMTI1NiIsIkEiOjI1NSwiUiI6MzIsIkciOjU2LCJCIjoxMDB9fSwiTWF4V2lkdGgiOjAuMCwiTWF4SGVpZ2h0IjowLjAsIlNtYXJ0Rm9yZWdyb3VuZElzQWN0aXZlIjpmYWxzZSwiSG9yaXpvbnRhbEFsaWdubWVudCI6MCwiVmVydGljYWxBbGlnbm1lbnQiOjAsIlNtYXJ0Rm9yZWdyb3VuZCI6bnVsbCwiQmFja2dyb3VuZEZpbGxUeXBlIjowLCJNYXJnaW4iOnsiJHJlZiI6IjM1NSJ9LCJQYWRkaW5nIjp7IiRyZWYiOiIzNTYifSwiQmFja2dyb3VuZCI6bnVsbCwiSXNWaXNpYmxlIjpmYWxzZSwiV2lkdGgiOjAuMCwiSGVpZ2h0IjowLjAsIkJvcmRlclN0eWxlIjpudWxsLCJQYXJlbnRTdHlsZSI6bnVsbH0sIlJlY3RhbmdsZVN0eWxlIjp7IiRpZCI6IjEyNTciLCJNYXJnaW4iOnsiJHJlZiI6IjM1OCJ9LCJQYWRkaW5nIjp7IiRyZWYiOiIzNTkifSwiQmFja2dyb3VuZCI6eyIkaWQiOiIxMjU4IiwiQ29sb3IiOnsiJGlkIjoiMTI1OSIsIkEiOjEyNywiUiI6OTEsIkciOjE1NSwiQiI6MjEzfX0sIklzVmlzaWJsZSI6ZmFsc2UsIldpZHRoIjowLjAsIkhlaWdodCI6MC4wLCJCb3JkZXJTdHlsZSI6eyIkaWQiOiIxMjYwIiwiTGluZUNvbG9yIjp7IiRyZWYiOiIzNjMifSwiTGluZVdlaWdodCI6MC4wLCJMaW5lVHlwZSI6MCwiUGFyZW50U3R5bGUiOm51bGx9LCJQYXJlbnRTdHlsZSI6bnVsbH0sIk1hcmdpbiI6eyIkcmVmIjoiMzY1In0sIlBhZGRpbmciOnsiJHJlZiI6IjM2NiJ9LCJCYWNrZ3JvdW5kIjpudWxsLCJJc1Zpc2libGUiOnRydWUsIldpZHRoIjowLjAsIkhlaWdodCI6MC4wLCJCb3JkZXJTdHlsZSI6bnVsbCwiUGFyZW50U3R5bGUiOm51bGx9LCJCYWNrZ3JvdW5kU3R5bGUiOnsiJGlkIjoiMTI2MSIsIk1hcmdpbiI6eyIkcmVmIjoiMzY4In0sIlBhZGRpbmciOnsiJHJlZiI6IjM2OSJ9LCJCYWNrZ3JvdW5kIjp7IiRpZCI6IjEyNjIiLCJDb2xvciI6eyIkaWQiOiIxMjYzIiwiQSI6MzgsIlIiOjkxLCJHIjoxNTUsIkIiOjIxM319LCJJc1Zpc2libGUiOnRydWUsIldpZHRoIjowLjAsIkhlaWdodCI6MC4wLCJCb3JkZXJTdHlsZSI6eyIkaWQiOiIxMjY0IiwiTGluZUNvbG9yIjp7IiRyZWYiOiIzNzMifSwiTGluZVdlaWdodCI6MC4wLCJMaW5lVHlwZSI6MCwiUGFyZW50U3R5bGUiOm51bGx9LCJQYXJlbnRTdHlsZSI6bnVsbH0sIklzQWJvdmVUaW1lYmFuZCI6ZmFsc2UsIk1hcmdpbiI6eyIkaWQiOiIxMjY1IiwiVG9wIjowLjAsIkxlZnQiOjAuMCwiUmlnaHQiOjAuMCwiQm90dG9tIjowLjB9LCJQYWRkaW5nIjp7IiRpZCI6IjEyNjYiLCJUb3AiOjAuMCwiTGVmdCI6MC4wLCJSaWdodCI6MC4wLCJCb3R0b20iOjAuMH0sIklzVmlzaWJsZSI6dHJ1ZSwiV2lkdGgiOjAuMCwiSGVpZ2h0IjowLjAsIkJvcmRlclN0eWxlIjpudWxsLCJQYXJlbnRTdHlsZSI6bnVsbH19LCJTY2FsZSI6eyIkaWQiOiIxMjY3IiwiU3RhcnREYXRlIjoiMDAwMS0wMS0wMVQwMDowMDowMCIsIkVuZERhdGUiOiIyMDIxLTEyLTIyVDExOjU5OjAwIiwiRm9ybWF0IjoiTU1NIiwiVHlwZSI6MiwiQXV0b0RhdGVSYW5nZSI6dHJ1ZSwiV29ya2luZ0RheXMiOjMxLCJGaXNjYWxZZWFyIjp7IiRpZCI6IjEyNjgiLCJTdGFydE1vbnRoIjoxLCJVc2VTdGFydGluZ1llYXJGb3JOdW1iZXJpbmciOnRydWUsIlNob3dGaXNjYWxZZWFyTGFiZWwiOnRydWV9LCJUb2RheU1hcmtlclRleHQiOiJUb2RheSIsIkF1dG9TY2FsZVR5cGUiOnRydWV9LCJTY2FsZVYyIjp7IiRpZCI6IjEyNjkiLCJTdGFydERhdGUiOiIwMDAxLTAxLTAxVDAwOjAwOjAwIiwiRW5kRGF0ZSI6IjIwMjItMTItMjJUMTE6NTk6MDAiLCJBdXRvRGF0ZVJhbmdlIjp0cnVlLCJXb3JraW5nRGF5cyI6MzEsIkZpc2NhbFllYXIiOnsiJHJlZiI6IjEyNjgifSwiVG9kYXlNYXJrZXJUZXh0IjoiVG9kYXkiLCJBdXRvU2NhbGVUeXBlIjp0cnVlLCJUaW1lYmFuZFNjYWxlcyI6eyIkaWQiOiIxMjcwIiwiVG9wU2NhbGVMYXllciI6eyIkaWQiOiIxMjcxIiwiRm9ybWF0IjoiTU1NIiwiVHlwZSI6Mn0sIk1pZGRsZVNjYWxlTGF5ZXIiOnsiJGlkIjoiMTI3MiIsIkZvcm1hdCI6bnVsbCwiVHlwZSI6MH0sIkJvdHRvbVNjYWxlTGF5ZXIiOnsiJGlkIjoiMTI3MyIsIkZvcm1hdCI6bnVsbCwiVHlwZSI6MH19fSwiTWlsZXN0b25lcyI6W3siJGlkIjoiMTI3NCIsIkRhdGUiOiIyMDIyLTAxLTI1VDExOjU5OjAwIiwiU3R5bGUiOnsiJGlkIjoiMTI3NSIsIlNoYXBlIjoxOSwiQ29ubmVjdG9yTWFyZ2luIjp7IiRpZCI6IjEyNzYiLCJUb3AiOjAuMCwiTGVmdCI6Mi4wLCJSaWdodCI6Mi4wLCJCb3R0b20iOjAuMH0sIkNvbm5lY3RvclN0eWxlIjp7IiRpZCI6IjEyNzciLCJMaW5lQ29sb3IiOnsiJGlkIjoiMTI3OCIsIiR0eXBlIjoiTkxSRS5Db21tb24uRG9tLlNvbGlkQ29sb3JCcnVzaCwgTkxSRS5Db21tb24iLCJDb2xvciI6eyIkaWQiOiIxMjc5IiwiQSI6MTI3LCJSIjo3OSwiRyI6MTI5LCJCIjoxODl9fSwiTGluZVdlaWdodCI6MS4wLCJMaW5lVHlwZSI6MCwiUGFyZW50U3R5bGUiOm51bGx9LCJJc0JlbG93VGltZWJhbmQiOmZhbHNlLCJQb3NpdGlvbk9uVGFzayI6MCwiSGlkZURhdGUiOmZhbHNlLCJTaGFwZVNpemUiOjEsIlNwYWNpbmciOjIuMCwiUGFkZGluZyI6eyIkaWQiOiIxMjgwIiwiVG9wIjo3LjAsIkxlZnQiOjMuMCwiUmlnaHQiOjAuMCwiQm90dG9tIjoyLjB9LCJTaGFwZVN0eWxlIjp7IiRpZCI6IjEyODEiLCJNYXJnaW4iOnsiJGlkIjoiMTI4MiIsIlRvcCI6MC4wLCJMZWZ0IjowLjAsIlJpZ2h0IjowLjAsIkJvdHRvbSI6MC4wfSwiUGFkZGluZyI6eyIkaWQiOiIxMjgzIiwiVG9wIjowLjAsIkxlZnQiOjAuMCwiUmlnaHQiOjAuMCwiQm90dG9tIjowLjB9LCJCYWNrZ3JvdW5kIjp7IiRpZCI6IjEyODQiLCJDb2xvciI6eyIkaWQiOiIxMjg1IiwiQSI6MjU1LCJSIjoxMTIsIkciOjE3MywiQiI6NzF9fSwiSXNWaXNpYmxlIjp0cnVlLCJXaWR0aCI6MTMuMCwiSGVpZ2h0IjoxMy4wLCJCb3JkZXJTdHlsZSI6eyIkaWQiOiIxMjg2IiwiTGluZUNvbG9yIjp7IiRyZWYiOiIzMDAifSwiTGluZVdlaWdodCI6MC4wLCJMaW5lVHlwZSI6MCwiUGFyZW50U3R5bGUiOm51bGx9LCJQYXJlbnRTdHlsZSI6bnVsbH0sIlRpdGxlU3R5bGUiOnsiJGlkIjoiMTI4NyIsIkZvbnRTZXR0aW5ncyI6eyIkaWQiOiIxMjg4IiwiRm9udFNpemUiOjExLCJGb250TmFtZSI6IkNhbGlicmkiLCJJc0JvbGQiOnRydWUsIklzSXRhbGljIjpmYWxzZSwiSXNVbmRlcmxpbmVkIjpmYWxzZSwiUGFyZW50U3R5bGUiOm51bGx9LCJBdXRvU2l6ZSI6MCwiRm9yZWdyb3VuZCI6eyIkaWQiOiIxMjg5IiwiQ29sb3IiOnsiJGlkIjoiMTI5M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MjkxIiwiVG9wIjowLjAsIkxlZnQiOjAuMCwiUmlnaHQiOjAuMCwiQm90dG9tIjowLjB9LCJQYWRkaW5nIjp7IiRpZCI6IjEyOTIiLCJUb3AiOjAuMCwiTGVmdCI6MC4wLCJSaWdodCI6MC4wLCJCb3R0b20iOjAuMH0sIkJhY2tncm91bmQiOnsiJGlkIjoiMTI5MyIsIkNvbG9yIjp7IiRpZCI6IjEyOTQiLCJBIjowLCJSIjoyNTUsIkciOjI1NSwiQiI6MjU1fX0sIklzVmlzaWJsZSI6dHJ1ZSwiV2lkdGgiOjAuMCwiSGVpZ2h0IjowLjAsIkJvcmRlclN0eWxlIjp7IiRpZCI6IjEyOTUiLCJMaW5lQ29sb3IiOm51bGwsIkxpbmVXZWlnaHQiOjAuMCwiTGluZVR5cGUiOjAsIlBhcmVudFN0eWxlIjpudWxsfSwiUGFyZW50U3R5bGUiOm51bGx9LCJEYXRlU3R5bGUiOnsiJGlkIjoiMTI5NiIsIkZvbnRTZXR0aW5ncyI6eyIkaWQiOiIxMjk3IiwiRm9udFNpemUiOjEwLCJGb250TmFtZSI6IkNhbGlicmkiLCJJc0JvbGQiOmZhbHNlLCJJc0l0YWxpYyI6ZmFsc2UsIklzVW5kZXJsaW5lZCI6ZmFsc2UsIlBhcmVudFN0eWxlIjpudWxsfSwiQXV0b1NpemUiOjAsIkZvcmVncm91bmQiOnsiJGlkIjoiMTI5OCIsIkNvbG9yIjp7IiRpZCI6IjEyOTk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zMDAiLCJUb3AiOjAuMCwiTGVmdCI6MC4wLCJSaWdodCI6MC4wLCJCb3R0b20iOjAuMH0sIlBhZGRpbmciOnsiJGlkIjoiMTMwMSIsIlRvcCI6MC4wLCJMZWZ0IjowLjAsIlJpZ2h0IjowLjAsIkJvdHRvbSI6MC4wfSwiQmFja2dyb3VuZCI6eyIkaWQiOiIxMzAyIiwiQ29sb3IiOnsiJGlkIjoiMTMwMyIsIkEiOjAsIlIiOjI1NSwiRyI6MjU1LCJCIjoyNTV9fSwiSXNWaXNpYmxlIjp0cnVlLCJXaWR0aCI6MC4wLCJIZWlnaHQiOjAuMCwiQm9yZGVyU3R5bGUiOnsiJGlkIjoiMTMwNCIsIkxpbmVDb2xvciI6bnVsbCwiTGluZVdlaWdodCI6MC4wLCJMaW5lVHlwZSI6MCwiUGFyZW50U3R5bGUiOm51bGx9LCJQYXJlbnRTdHlsZSI6bnVsbH0sIkRhdGVGb3JtYXQiOnsiJGlkIjoiMTMw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zA2IiwiRm9ybWF0IjowLCJJc1Zpc2libGUiOmZhbHNlLCJMYXN0S25vd25WaXNpYmlsaXR5U3RhdGUiOmZhbHNlfSwiSXNWaXNpYmxlIjp0cnVlLCJQYXJlbnRTdHlsZSI6bnVsbH0sIkluZGV4IjowLCJQZXJjZW50YWdlQ29tcGxldGUiOm51bGwsIlBvc2l0aW9uIjp7IlJhdGlvIjowLjAsIklzQ3VzdG9tIjpmYWxzZX0sIkRhdGVGb3JtYXQiOnsiJHJlZiI6IjEzMDUifSwiV2Vla051bWJlcmluZyI6eyIkaWQiOiIxMzA3IiwiRm9ybWF0IjowLCJJc1Zpc2libGUiOmZhbHNlLCJMYXN0S25vd25WaXNpYmlsaXR5U3RhdGUiOmZhbHNlfSwiUmVsYXRlZFRhc2tJZCI6IjAwMDAwMDAwLTAwMDAtMDAwMC0wMDAwLTAwMDAwMDAwMDAwMCIsIklkIjoiMTc3MTg4NzAtN2U1NC00ODMwLWI4Y2UtODg0YTQ1YjE0ZDNhIiwiSW1wb3J0SWQiOm51bGwsIlRpdGxlIjoiUHJvamVjdCBLaWNrb2ZmIiwiTm90ZSI6bnVsbCwiSHlwZXJsaW5rIjp7IiRpZCI6IjEzMDgiLCJBZGRyZXNzIjoiIiwiU3ViQWRkcmVzcyI6IiJ9LCJJc0NoYW5nZWQiOmZhbHNlLCJJc05ldyI6ZmFsc2V9LHsiJGlkIjoiMTMwOSIsIkRhdGUiOiIyMDIyLTAzLTEwVDExOjU5OjAwIiwiU3R5bGUiOnsiJGlkIjoiMTMxMCIsIlNoYXBlIjoxOSwiQ29ubmVjdG9yTWFyZ2luIjp7IiRpZCI6IjEzMTEiLCJUb3AiOjAuMCwiTGVmdCI6Mi4wLCJSaWdodCI6Mi4wLCJCb3R0b20iOjAuMH0sIkNvbm5lY3RvclN0eWxlIjp7IiRpZCI6IjEzMTIiLCJMaW5lQ29sb3IiOnsiJGlkIjoiMTMxMyIsIiR0eXBlIjoiTkxSRS5Db21tb24uRG9tLlNvbGlkQ29sb3JCcnVzaCwgTkxSRS5Db21tb24iLCJDb2xvciI6eyIkaWQiOiIxMzE0IiwiQSI6MTI3LCJSIjo3OSwiRyI6MTI5LCJCIjoxODl9fSwiTGluZVdlaWdodCI6MS4wLCJMaW5lVHlwZSI6MCwiUGFyZW50U3R5bGUiOm51bGx9LCJJc0JlbG93VGltZWJhbmQiOmZhbHNlLCJQb3NpdGlvbk9uVGFzayI6MCwiSGlkZURhdGUiOmZhbHNlLCJTaGFwZVNpemUiOjEsIlNwYWNpbmciOjAuMCwiUGFkZGluZyI6eyIkaWQiOiIxMzE1IiwiVG9wIjo3LjAsIkxlZnQiOjMuMCwiUmlnaHQiOjAuMCwiQm90dG9tIjoyLjB9LCJTaGFwZVN0eWxlIjp7IiRpZCI6IjEzMTYiLCJNYXJnaW4iOnsiJGlkIjoiMTMxNyIsIlRvcCI6MC4wLCJMZWZ0IjowLjAsIlJpZ2h0IjowLjAsIkJvdHRvbSI6MC4wfSwiUGFkZGluZyI6eyIkaWQiOiIxMzE4IiwiVG9wIjowLjAsIkxlZnQiOjAuMCwiUmlnaHQiOjAuMCwiQm90dG9tIjowLjB9LCJCYWNrZ3JvdW5kIjp7IiRpZCI6IjEzMTkiLCJDb2xvciI6eyIkaWQiOiIxMzIwIiwiQSI6MjU1LCJSIjoxNzgsIkciOjE0LCJCIjoxOH19LCJJc1Zpc2libGUiOnRydWUsIldpZHRoIjoxMy4wLCJIZWlnaHQiOjEzLjAsIkJvcmRlclN0eWxlIjp7IiRpZCI6IjEzMjEiLCJMaW5lQ29sb3IiOnsiJHJlZiI6IjMwMCJ9LCJMaW5lV2VpZ2h0IjowLjAsIkxpbmVUeXBlIjowLCJQYXJlbnRTdHlsZSI6bnVsbH0sIlBhcmVudFN0eWxlIjpudWxsfSwiVGl0bGVTdHlsZSI6eyIkaWQiOiIxMzIyIiwiRm9udFNldHRpbmdzIjp7IiRpZCI6IjEzMjMiLCJGb250U2l6ZSI6MTEsIkZvbnROYW1lIjoiQ2FsaWJyaSIsIklzQm9sZCI6dHJ1ZSwiSXNJdGFsaWMiOmZhbHNlLCJJc1VuZGVybGluZWQiOmZhbHNlLCJQYXJlbnRTdHlsZSI6bnVsbH0sIkF1dG9TaXplIjoyLCJGb3JlZ3JvdW5kIjp7IiRpZCI6IjEzMjQiLCJDb2xvciI6eyIkaWQiOiIxMzI1IiwiQSI6MjU1LCJSIjowLCJHIjowLCJCIjowfX0sIk1heFdpZHRoIjo3OC44NjY2NjY2NjY2NjY2NzQsIk1heEhlaWdodCI6IkluZmluaXR5IiwiU21hcnRGb3JlZ3JvdW5kSXNBY3RpdmUiOmZhbHNlLCJIb3Jpem9udGFsQWxpZ25tZW50IjowLCJWZXJ0aWNhbEFsaWdubWVudCI6MCwiU21hcnRGb3JlZ3JvdW5kIjpudWxsLCJCYWNrZ3JvdW5kRmlsbFR5cGUiOjAsIk1hcmdpbiI6eyIkaWQiOiIxMzI2IiwiVG9wIjowLjAsIkxlZnQiOjAuMCwiUmlnaHQiOjAuMCwiQm90dG9tIjowLjB9LCJQYWRkaW5nIjp7IiRpZCI6IjEzMjciLCJUb3AiOjAuMCwiTGVmdCI6MC4wLCJSaWdodCI6MC4wLCJCb3R0b20iOjAuMH0sIkJhY2tncm91bmQiOnsiJGlkIjoiMTMyOCIsIkNvbG9yIjp7IiRpZCI6IjEzMjkiLCJBIjowLCJSIjoyNTUsIkciOjI1NSwiQiI6MjU1fX0sIklzVmlzaWJsZSI6dHJ1ZSwiV2lkdGgiOjAuMCwiSGVpZ2h0IjowLjAsIkJvcmRlclN0eWxlIjp7IiRpZCI6IjEzMzAiLCJMaW5lQ29sb3IiOm51bGwsIkxpbmVXZWlnaHQiOjAuMCwiTGluZVR5cGUiOjAsIlBhcmVudFN0eWxlIjpudWxsfSwiUGFyZW50U3R5bGUiOm51bGx9LCJEYXRlU3R5bGUiOnsiJGlkIjoiMTMzMSIsIkZvbnRTZXR0aW5ncyI6eyIkaWQiOiIxMzMyIiwiRm9udFNpemUiOjEwLCJGb250TmFtZSI6IkNhbGlicmkiLCJJc0JvbGQiOmZhbHNlLCJJc0l0YWxpYyI6ZmFsc2UsIklzVW5kZXJsaW5lZCI6ZmFsc2UsIlBhcmVudFN0eWxlIjpudWxsfSwiQXV0b1NpemUiOjAsIkZvcmVncm91bmQiOnsiJGlkIjoiMTMzMyIsIkNvbG9yIjp7IiRpZCI6IjEzMzQ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zMzUiLCJUb3AiOjAuMCwiTGVmdCI6MC4wLCJSaWdodCI6MC4wLCJCb3R0b20iOjAuMH0sIlBhZGRpbmciOnsiJGlkIjoiMTMzNiIsIlRvcCI6MC4wLCJMZWZ0IjowLjAsIlJpZ2h0IjowLjAsIkJvdHRvbSI6MC4wfSwiQmFja2dyb3VuZCI6eyIkaWQiOiIxMzM3IiwiQ29sb3IiOnsiJGlkIjoiMTMzOCIsIkEiOjAsIlIiOjI1NSwiRyI6MjU1LCJCIjoyNTV9fSwiSXNWaXNpYmxlIjp0cnVlLCJXaWR0aCI6MC4wLCJIZWlnaHQiOjAuMCwiQm9yZGVyU3R5bGUiOnsiJGlkIjoiMTMzOSIsIkxpbmVDb2xvciI6bnVsbCwiTGluZVdlaWdodCI6MC4wLCJMaW5lVHlwZSI6MCwiUGFyZW50U3R5bGUiOm51bGx9LCJQYXJlbnRTdHlsZSI6bnVsbH0sIkRhdGVGb3JtYXQiOnsiJGlkIjoiMT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zQxIiwiRm9ybWF0IjowLCJJc1Zpc2libGUiOmZhbHNlLCJMYXN0S25vd25WaXNpYmlsaXR5U3RhdGUiOmZhbHNlfSwiSXNWaXNpYmxlIjp0cnVlLCJQYXJlbnRTdHlsZSI6bnVsbH0sIkluZGV4IjoxLCJQZXJjZW50YWdlQ29tcGxldGUiOm51bGwsIlBvc2l0aW9uIjp7IlJhdGlvIjowLjAsIklzQ3VzdG9tIjpmYWxzZX0sIkRhdGVGb3JtYXQiOnsiJHJlZiI6IjEzNDAifSwiV2Vla051bWJlcmluZyI6eyIkaWQiOiIxMzQyIiwiRm9ybWF0IjowLCJJc1Zpc2libGUiOmZhbHNlLCJMYXN0S25vd25WaXNpYmlsaXR5U3RhdGUiOmZhbHNlfSwiUmVsYXRlZFRhc2tJZCI6IjAwMDAwMDAwLTAwMDAtMDAwMC0wMDAwLTAwMDAwMDAwMDAwMCIsIklkIjoiZTdkNDI0MjEtZDllNi00MGEyLWExMDctYWZhNDIzMTQxYzQ2IiwiSW1wb3J0SWQiOm51bGwsIlRpdGxlIjoiRXhlY3V0aXZlIFJldmlldyIsIk5vdGUiOm51bGwsIkh5cGVybGluayI6eyIkaWQiOiIxMzQzIiwiQWRkcmVzcyI6IiIsIlN1YkFkZHJlc3MiOiIifSwiSXNDaGFuZ2VkIjpmYWxzZSwiSXNOZXciOmZhbHNlfSx7IiRpZCI6IjEzNDQiLCJEYXRlIjoiMjAyMi0wMy0yMVQxMTo1OTowMCIsIlN0eWxlIjp7IiRpZCI6IjEzNDUiLCJTaGFwZSI6MTksIkNvbm5lY3Rvck1hcmdpbiI6eyIkaWQiOiIxMzQ2IiwiVG9wIjowLjAsIkxlZnQiOjIuMCwiUmlnaHQiOjIuMCwiQm90dG9tIjowLjB9LCJDb25uZWN0b3JTdHlsZSI6eyIkaWQiOiIxMzQ3IiwiTGluZUNvbG9yIjp7IiRpZCI6IjEzNDgiLCIkdHlwZSI6Ik5MUkUuQ29tbW9uLkRvbS5Tb2xpZENvbG9yQnJ1c2gsIE5MUkUuQ29tbW9uIiwiQ29sb3IiOnsiJGlkIjoiMTM0OSIsIkEiOjEyNywiUiI6NzksIkciOjEyOSwiQiI6MTg5fX0sIkxpbmVXZWlnaHQiOjEuMCwiTGluZVR5cGUiOjAsIlBhcmVudFN0eWxlIjpudWxsfSwiSXNCZWxvd1RpbWViYW5kIjpmYWxzZSwiUG9zaXRpb25PblRhc2siOjAsIkhpZGVEYXRlIjpmYWxzZSwiU2hhcGVTaXplIjoxLCJTcGFjaW5nIjowLjAsIlBhZGRpbmciOnsiJGlkIjoiMTM1MCIsIlRvcCI6Ny4wLCJMZWZ0IjozLjAsIlJpZ2h0IjowLjAsIkJvdHRvbSI6Mi4wfSwiU2hhcGVTdHlsZSI6eyIkaWQiOiIxMzUxIiwiTWFyZ2luIjp7IiRpZCI6IjEzNTIiLCJUb3AiOjAuMCwiTGVmdCI6MC4wLCJSaWdodCI6MC4wLCJCb3R0b20iOjAuMH0sIlBhZGRpbmciOnsiJGlkIjoiMTM1MyIsIlRvcCI6MC4wLCJMZWZ0IjowLjAsIlJpZ2h0IjowLjAsIkJvdHRvbSI6MC4wfSwiQmFja2dyb3VuZCI6eyIkaWQiOiIxMzU0IiwiQ29sb3IiOnsiJGlkIjoiMTM1NSIsIkEiOjI1NSwiUiI6MTc4LCJHIjoxNCwiQiI6MTh9fSwiSXNWaXNpYmxlIjp0cnVlLCJXaWR0aCI6MTMuMCwiSGVpZ2h0IjoxMy4wLCJCb3JkZXJTdHlsZSI6eyIkaWQiOiIxMzU2IiwiTGluZUNvbG9yIjp7IiRyZWYiOiIzMDAifSwiTGluZVdlaWdodCI6MC4wLCJMaW5lVHlwZSI6MCwiUGFyZW50U3R5bGUiOm51bGx9LCJQYXJlbnRTdHlsZSI6bnVsbH0sIlRpdGxlU3R5bGUiOnsiJGlkIjoiMTM1NyIsIkZvbnRTZXR0aW5ncyI6eyIkaWQiOiIxMzU4IiwiRm9udFNpemUiOjExLCJGb250TmFtZSI6IkNhbGlicmkiLCJJc0JvbGQiOnRydWUsIklzSXRhbGljIjpmYWxzZSwiSXNVbmRlcmxpbmVkIjpmYWxzZSwiUGFyZW50U3R5bGUiOm51bGx9LCJBdXRvU2l6ZSI6MiwiRm9yZWdyb3VuZCI6eyIkaWQiOiIxMzU5IiwiQ29sb3IiOnsiJGlkIjoiMTM2MCIsIkEiOjI1NSwiUiI6MCwiRyI6MCwiQiI6MH19LCJNYXhXaWR0aCI6ODQuNDQzMzMzMzMzMzMzMzQyLCJNYXhIZWlnaHQiOiJJbmZpbml0eSIsIlNtYXJ0Rm9yZWdyb3VuZElzQWN0aXZlIjpmYWxzZSwiSG9yaXpvbnRhbEFsaWdubWVudCI6MCwiVmVydGljYWxBbGlnbm1lbnQiOjAsIlNtYXJ0Rm9yZWdyb3VuZCI6bnVsbCwiQmFja2dyb3VuZEZpbGxUeXBlIjowLCJNYXJnaW4iOnsiJGlkIjoiMTM2MSIsIlRvcCI6MC4wLCJMZWZ0IjowLjAsIlJpZ2h0IjowLjAsIkJvdHRvbSI6MC4wfSwiUGFkZGluZyI6eyIkaWQiOiIxMzYyIiwiVG9wIjowLjAsIkxlZnQiOjAuMCwiUmlnaHQiOjAuMCwiQm90dG9tIjowLjB9LCJCYWNrZ3JvdW5kIjp7IiRpZCI6IjEzNjMiLCJDb2xvciI6eyIkaWQiOiIxMzY0IiwiQSI6MCwiUiI6MjU1LCJHIjoyNTUsIkIiOjI1NX19LCJJc1Zpc2libGUiOnRydWUsIldpZHRoIjowLjAsIkhlaWdodCI6MC4wLCJCb3JkZXJTdHlsZSI6eyIkaWQiOiIxMzY1IiwiTGluZUNvbG9yIjpudWxsLCJMaW5lV2VpZ2h0IjowLjAsIkxpbmVUeXBlIjowLCJQYXJlbnRTdHlsZSI6bnVsbH0sIlBhcmVudFN0eWxlIjpudWxsfSwiRGF0ZVN0eWxlIjp7IiRpZCI6IjEzNjYiLCJGb250U2V0dGluZ3MiOnsiJGlkIjoiMTM2NyIsIkZvbnRTaXplIjoxMCwiRm9udE5hbWUiOiJDYWxpYnJpIiwiSXNCb2xkIjpmYWxzZSwiSXNJdGFsaWMiOmZhbHNlLCJJc1VuZGVybGluZWQiOmZhbHNlLCJQYXJlbnRTdHlsZSI6bnVsbH0sIkF1dG9TaXplIjowLCJGb3JlZ3JvdW5kIjp7IiRpZCI6IjEzNjgiLCJDb2xvciI6eyIkaWQiOiIxMzY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zcwIiwiVG9wIjowLjAsIkxlZnQiOjAuMCwiUmlnaHQiOjAuMCwiQm90dG9tIjowLjB9LCJQYWRkaW5nIjp7IiRpZCI6IjEzNzEiLCJUb3AiOjAuMCwiTGVmdCI6MC4wLCJSaWdodCI6MC4wLCJCb3R0b20iOjAuMH0sIkJhY2tncm91bmQiOnsiJGlkIjoiMTM3MiIsIkNvbG9yIjp7IiRpZCI6IjEzNzMiLCJBIjowLCJSIjoyNTUsIkciOjI1NSwiQiI6MjU1fX0sIklzVmlzaWJsZSI6dHJ1ZSwiV2lkdGgiOjAuMCwiSGVpZ2h0IjowLjAsIkJvcmRlclN0eWxlIjp7IiRpZCI6IjEzNzQiLCJMaW5lQ29sb3IiOm51bGwsIkxpbmVXZWlnaHQiOjAuMCwiTGluZVR5cGUiOjAsIlBhcmVudFN0eWxlIjpudWxsfSwiUGFyZW50U3R5bGUiOm51bGx9LCJEYXRlRm9ybWF0Ijp7IiRpZCI6IjEzNz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3NiIsIkZvcm1hdCI6MCwiSXNWaXNpYmxlIjpmYWxzZSwiTGFzdEtub3duVmlzaWJpbGl0eVN0YXRlIjpmYWxzZX0sIklzVmlzaWJsZSI6dHJ1ZSwiUGFyZW50U3R5bGUiOm51bGx9LCJJbmRleCI6MiwiUGVyY2VudGFnZUNvbXBsZXRlIjpudWxsLCJQb3NpdGlvbiI6eyJSYXRpbyI6MC4wLCJJc0N1c3RvbSI6ZmFsc2V9LCJEYXRlRm9ybWF0Ijp7IiRyZWYiOiIxMzc1In0sIldlZWtOdW1iZXJpbmciOnsiJGlkIjoiMTM3NyIsIkZvcm1hdCI6MCwiSXNWaXNpYmxlIjpmYWxzZSwiTGFzdEtub3duVmlzaWJpbGl0eVN0YXRlIjpmYWxzZX0sIlJlbGF0ZWRUYXNrSWQiOiIwMDAwMDAwMC0wMDAwLTAwMDAtMDAwMC0wMDAwMDAwMDAwMDAiLCJJZCI6IjBlMjhhODRjLWY2NzItNGUwMC1hMDg5LTk2NGJlMGQyNGIwYyIsIkltcG9ydElkIjpudWxsLCJUaXRsZSI6IkV4ZWN1dGl2ZSBEZWNpc2lvbiIsIk5vdGUiOm51bGwsIkh5cGVybGluayI6eyIkaWQiOiIxMzc4IiwiQWRkcmVzcyI6IiIsIlN1YkFkZHJlc3MiOiIifSwiSXNDaGFuZ2VkIjpmYWxzZSwiSXNOZXciOmZhbHNlfSx7IiRpZCI6IjEzNzkiLCJEYXRlIjoiMjAyMi0wNi0zMFQxMTo1OTowMCIsIlN0eWxlIjp7IiRpZCI6IjEzODAiLCJTaGFwZSI6MTksIkNvbm5lY3Rvck1hcmdpbiI6eyIkaWQiOiIxMzgxIiwiVG9wIjowLjAsIkxlZnQiOjIuMCwiUmlnaHQiOjIuMCwiQm90dG9tIjowLjB9LCJDb25uZWN0b3JTdHlsZSI6eyIkaWQiOiIxMzgyIiwiTGluZUNvbG9yIjp7IiRpZCI6IjEzODMiLCIkdHlwZSI6Ik5MUkUuQ29tbW9uLkRvbS5Tb2xpZENvbG9yQnJ1c2gsIE5MUkUuQ29tbW9uIiwiQ29sb3IiOnsiJGlkIjoiMTM4NCIsIkEiOjEyNywiUiI6NzksIkciOjEyOSwiQiI6MTg5fX0sIkxpbmVXZWlnaHQiOjEuMCwiTGluZVR5cGUiOjAsIlBhcmVudFN0eWxlIjpudWxsfSwiSXNCZWxvd1RpbWViYW5kIjpmYWxzZSwiUG9zaXRpb25PblRhc2siOjAsIkhpZGVEYXRlIjpmYWxzZSwiU2hhcGVTaXplIjoxLCJTcGFjaW5nIjowLjAsIlBhZGRpbmciOnsiJGlkIjoiMTM4NSIsIlRvcCI6Ny4wLCJMZWZ0IjozLjAsIlJpZ2h0IjowLjAsIkJvdHRvbSI6Mi4wfSwiU2hhcGVTdHlsZSI6eyIkaWQiOiIxMzg2IiwiTWFyZ2luIjp7IiRpZCI6IjEzODciLCJUb3AiOjAuMCwiTGVmdCI6MC4wLCJSaWdodCI6MC4wLCJCb3R0b20iOjAuMH0sIlBhZGRpbmciOnsiJGlkIjoiMTM4OCIsIlRvcCI6MC4wLCJMZWZ0IjowLjAsIlJpZ2h0IjowLjAsIkJvdHRvbSI6MC4wfSwiQmFja2dyb3VuZCI6eyIkaWQiOiIxMzg5IiwiQ29sb3IiOnsiJGlkIjoiMTM5MCIsIkEiOjI1NSwiUiI6ODIsIkciOjE0NywiQiI6MjA1fX0sIklzVmlzaWJsZSI6dHJ1ZSwiV2lkdGgiOjEzLjAsIkhlaWdodCI6MTMuMCwiQm9yZGVyU3R5bGUiOnsiJGlkIjoiMTM5MSIsIkxpbmVDb2xvciI6eyIkcmVmIjoiMzAwIn0sIkxpbmVXZWlnaHQiOjAuMCwiTGluZVR5cGUiOjAsIlBhcmVudFN0eWxlIjpudWxsfSwiUGFyZW50U3R5bGUiOm51bGx9LCJUaXRsZVN0eWxlIjp7IiRpZCI6IjEzOTIiLCJGb250U2V0dGluZ3MiOnsiJGlkIjoiMTM5MyIsIkZvbnRTaXplIjoxMSwiRm9udE5hbWUiOiJDYWxpYnJpIiwiSXNCb2xkIjp0cnVlLCJJc0l0YWxpYyI6ZmFsc2UsIklzVW5kZXJsaW5lZCI6ZmFsc2UsIlBhcmVudFN0eWxlIjpudWxsfSwiQXV0b1NpemUiOjAsIkZvcmVncm91bmQiOnsiJGlkIjoiMTM5NCIsIkNvbG9yIjp7IiRpZCI6IjEzOTU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TM5NiIsIlRvcCI6MC4wLCJMZWZ0IjowLjAsIlJpZ2h0IjowLjAsIkJvdHRvbSI6MC4wfSwiUGFkZGluZyI6eyIkaWQiOiIxMzk3IiwiVG9wIjowLjAsIkxlZnQiOjAuMCwiUmlnaHQiOjAuMCwiQm90dG9tIjowLjB9LCJCYWNrZ3JvdW5kIjp7IiRpZCI6IjEzOTgiLCJDb2xvciI6eyIkaWQiOiIxMzk5IiwiQSI6MCwiUiI6MjU1LCJHIjoyNTUsIkIiOjI1NX19LCJJc1Zpc2libGUiOnRydWUsIldpZHRoIjowLjAsIkhlaWdodCI6MC4wLCJCb3JkZXJTdHlsZSI6eyIkaWQiOiIxNDAwIiwiTGluZUNvbG9yIjpudWxsLCJMaW5lV2VpZ2h0IjowLjAsIkxpbmVUeXBlIjowLCJQYXJlbnRTdHlsZSI6bnVsbH0sIlBhcmVudFN0eWxlIjpudWxsfSwiRGF0ZVN0eWxlIjp7IiRpZCI6IjE0MDEiLCJGb250U2V0dGluZ3MiOnsiJGlkIjoiMTQwMiIsIkZvbnRTaXplIjoxMCwiRm9udE5hbWUiOiJDYWxpYnJpIiwiSXNCb2xkIjpmYWxzZSwiSXNJdGFsaWMiOmZhbHNlLCJJc1VuZGVybGluZWQiOmZhbHNlLCJQYXJlbnRTdHlsZSI6bnVsbH0sIkF1dG9TaXplIjowLCJGb3JlZ3JvdW5kIjp7IiRpZCI6IjE0MDMiLCJDb2xvciI6eyIkaWQiOiIxNDA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NDA1IiwiVG9wIjowLjAsIkxlZnQiOjAuMCwiUmlnaHQiOjAuMCwiQm90dG9tIjowLjB9LCJQYWRkaW5nIjp7IiRpZCI6IjE0MDYiLCJUb3AiOjAuMCwiTGVmdCI6MC4wLCJSaWdodCI6MC4wLCJCb3R0b20iOjAuMH0sIkJhY2tncm91bmQiOnsiJGlkIjoiMTQwNyIsIkNvbG9yIjp7IiRpZCI6IjE0MDgiLCJBIjowLCJSIjoyNTUsIkciOjI1NSwiQiI6MjU1fX0sIklzVmlzaWJsZSI6dHJ1ZSwiV2lkdGgiOjAuMCwiSGVpZ2h0IjowLjAsIkJvcmRlclN0eWxlIjp7IiRpZCI6IjE0MDkiLCJMaW5lQ29sb3IiOm51bGwsIkxpbmVXZWlnaHQiOjAuMCwiTGluZVR5cGUiOjAsIlBhcmVudFN0eWxlIjpudWxsfSwiUGFyZW50U3R5bGUiOm51bGx9LCJEYXRlRm9ybWF0Ijp7IiRpZCI6IjE0MTA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xMSIsIkZvcm1hdCI6MCwiSXNWaXNpYmxlIjpmYWxzZSwiTGFzdEtub3duVmlzaWJpbGl0eVN0YXRlIjpmYWxzZX0sIklzVmlzaWJsZSI6dHJ1ZSwiUGFyZW50U3R5bGUiOm51bGx9LCJJbmRleCI6MywiUGVyY2VudGFnZUNvbXBsZXRlIjpudWxsLCJQb3NpdGlvbiI6eyJSYXRpbyI6MC4wLCJJc0N1c3RvbSI6ZmFsc2V9LCJEYXRlRm9ybWF0Ijp7IiRyZWYiOiIxNDEwIn0sIldlZWtOdW1iZXJpbmciOnsiJGlkIjoiMTQxMiIsIkZvcm1hdCI6MCwiSXNWaXNpYmxlIjpmYWxzZSwiTGFzdEtub3duVmlzaWJpbGl0eVN0YXRlIjpmYWxzZX0sIlJlbGF0ZWRUYXNrSWQiOiIwMDAwMDAwMC0wMDAwLTAwMDAtMDAwMC0wMDAwMDAwMDAwMDAiLCJJZCI6ImI4YzYwMzI2LTk5NTItNDM5Yi05NzdjLWIxMDNlNWY3NmJkYiIsIkltcG9ydElkIjpudWxsLCJUaXRsZSI6IkJldGEgUmVsZWFzZSIsIk5vdGUiOm51bGwsIkh5cGVybGluayI6eyIkaWQiOiIxNDEzIiwiQWRkcmVzcyI6IiIsIlN1YkFkZHJlc3MiOiIifSwiSXNDaGFuZ2VkIjpmYWxzZSwiSXNOZXciOmZhbHNlfSx7IiRpZCI6IjE0MTQiLCJEYXRlIjoiMjAyMi0xMC0wMVQxMTo1OTowMCIsIlN0eWxlIjp7IiRpZCI6IjE0MTUiLCJTaGFwZSI6MTksIkNvbm5lY3Rvck1hcmdpbiI6eyIkaWQiOiIxNDE2IiwiVG9wIjowLjAsIkxlZnQiOjIuMCwiUmlnaHQiOjIuMCwiQm90dG9tIjowLjB9LCJDb25uZWN0b3JTdHlsZSI6eyIkaWQiOiIxNDE3IiwiTGluZUNvbG9yIjp7IiRpZCI6IjE0MTgiLCIkdHlwZSI6Ik5MUkUuQ29tbW9uLkRvbS5Tb2xpZENvbG9yQnJ1c2gsIE5MUkUuQ29tbW9uIiwiQ29sb3IiOnsiJGlkIjoiMTQxOSIsIkEiOjEyNywiUiI6NzksIkciOjEyOSwiQiI6MTg5fX0sIkxpbmVXZWlnaHQiOjEuMCwiTGluZVR5cGUiOjAsIlBhcmVudFN0eWxlIjpudWxsfSwiSXNCZWxvd1RpbWViYW5kIjpmYWxzZSwiUG9zaXRpb25PblRhc2siOjAsIkhpZGVEYXRlIjpmYWxzZSwiU2hhcGVTaXplIjoxLCJTcGFjaW5nIjowLjAsIlBhZGRpbmciOnsiJGlkIjoiMTQyMCIsIlRvcCI6Ny4wLCJMZWZ0IjozLjAsIlJpZ2h0IjowLjAsIkJvdHRvbSI6Mi4wfSwiU2hhcGVTdHlsZSI6eyIkaWQiOiIxNDIxIiwiTWFyZ2luIjp7IiRpZCI6IjE0MjIiLCJUb3AiOjAuMCwiTGVmdCI6MC4wLCJSaWdodCI6MC4wLCJCb3R0b20iOjAuMH0sIlBhZGRpbmciOnsiJGlkIjoiMTQyMyIsIlRvcCI6MC4wLCJMZWZ0IjowLjAsIlJpZ2h0IjowLjAsIkJvdHRvbSI6MC4wfSwiQmFja2dyb3VuZCI6eyIkaWQiOiIxNDI0IiwiQ29sb3IiOnsiJGlkIjoiMTQyNSIsIkEiOjI1NSwiUiI6ODIsIkciOjE0NywiQiI6MjA1fX0sIklzVmlzaWJsZSI6dHJ1ZSwiV2lkdGgiOjEzLjAsIkhlaWdodCI6MTMuMCwiQm9yZGVyU3R5bGUiOnsiJGlkIjoiMTQyNiIsIkxpbmVDb2xvciI6eyIkcmVmIjoiMzAwIn0sIkxpbmVXZWlnaHQiOjAuMCwiTGluZVR5cGUiOjAsIlBhcmVudFN0eWxlIjpudWxsfSwiUGFyZW50U3R5bGUiOm51bGx9LCJUaXRsZVN0eWxlIjp7IiRpZCI6IjE0MjciLCJGb250U2V0dGluZ3MiOnsiJGlkIjoiMTQyOCIsIkZvbnRTaXplIjoxMSwiRm9udE5hbWUiOiJDYWxpYnJpIiwiSXNCb2xkIjp0cnVlLCJJc0l0YWxpYyI6ZmFsc2UsIklzVW5kZXJsaW5lZCI6ZmFsc2UsIlBhcmVudFN0eWxlIjpudWxsfSwiQXV0b1NpemUiOjAsIkZvcmVncm91bmQiOnsiJGlkIjoiMTQyOSIsIkNvbG9yIjp7IiRpZCI6IjE0MzA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TQzMSIsIlRvcCI6MC4wLCJMZWZ0IjowLjAsIlJpZ2h0IjowLjAsIkJvdHRvbSI6MC4wfSwiUGFkZGluZyI6eyIkaWQiOiIxNDMyIiwiVG9wIjowLjAsIkxlZnQiOjAuMCwiUmlnaHQiOjAuMCwiQm90dG9tIjowLjB9LCJCYWNrZ3JvdW5kIjp7IiRpZCI6IjE0MzMiLCJDb2xvciI6eyIkaWQiOiIxNDM0IiwiQSI6MCwiUiI6MjU1LCJHIjoyNTUsIkIiOjI1NX19LCJJc1Zpc2libGUiOnRydWUsIldpZHRoIjowLjAsIkhlaWdodCI6MC4wLCJCb3JkZXJTdHlsZSI6eyIkaWQiOiIxNDM1IiwiTGluZUNvbG9yIjpudWxsLCJMaW5lV2VpZ2h0IjowLjAsIkxpbmVUeXBlIjowLCJQYXJlbnRTdHlsZSI6bnVsbH0sIlBhcmVudFN0eWxlIjpudWxsfSwiRGF0ZVN0eWxlIjp7IiRpZCI6IjE0MzYiLCJGb250U2V0dGluZ3MiOnsiJGlkIjoiMTQzNyIsIkZvbnRTaXplIjoxMCwiRm9udE5hbWUiOiJDYWxpYnJpIiwiSXNCb2xkIjpmYWxzZSwiSXNJdGFsaWMiOmZhbHNlLCJJc1VuZGVybGluZWQiOmZhbHNlLCJQYXJlbnRTdHlsZSI6bnVsbH0sIkF1dG9TaXplIjowLCJGb3JlZ3JvdW5kIjp7IiRpZCI6IjE0MzgiLCJDb2xvciI6eyIkaWQiOiIxNDM5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E0NDAiLCJUb3AiOjAuMCwiTGVmdCI6MC4wLCJSaWdodCI6MC4wLCJCb3R0b20iOjAuMH0sIlBhZGRpbmciOnsiJGlkIjoiMTQ0MSIsIlRvcCI6MC4wLCJMZWZ0IjowLjAsIlJpZ2h0IjowLjAsIkJvdHRvbSI6MC4wfSwiQmFja2dyb3VuZCI6eyIkaWQiOiIxNDQyIiwiQ29sb3IiOnsiJGlkIjoiMTQ0MyIsIkEiOjAsIlIiOjI1NSwiRyI6MjU1LCJCIjoyNTV9fSwiSXNWaXNpYmxlIjp0cnVlLCJXaWR0aCI6MC4wLCJIZWlnaHQiOjAuMCwiQm9yZGVyU3R5bGUiOnsiJGlkIjoiMTQ0NCIsIkxpbmVDb2xvciI6bnVsbCwiTGluZVdlaWdodCI6MC4wLCJMaW5lVHlwZSI6MCwiUGFyZW50U3R5bGUiOm51bGx9LCJQYXJlbnRTdHlsZSI6bnVsbH0sIkRhdGVGb3JtYXQiOnsiJGlkIjoiMTQ0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DQ2IiwiRm9ybWF0IjowLCJJc1Zpc2libGUiOmZhbHNlLCJMYXN0S25vd25WaXNpYmlsaXR5U3RhdGUiOmZhbHNlfSwiSXNWaXNpYmxlIjp0cnVlLCJQYXJlbnRTdHlsZSI6bnVsbH0sIkluZGV4Ijo0LCJQZXJjZW50YWdlQ29tcGxldGUiOm51bGwsIlBvc2l0aW9uIjp7IlJhdGlvIjowLjAsIklzQ3VzdG9tIjpmYWxzZX0sIkRhdGVGb3JtYXQiOnsiJHJlZiI6IjE0NDUifSwiV2Vla051bWJlcmluZyI6eyIkaWQiOiIxNDQ3IiwiRm9ybWF0IjowLCJJc1Zpc2libGUiOmZhbHNlLCJMYXN0S25vd25WaXNpYmlsaXR5U3RhdGUiOmZhbHNlfSwiUmVsYXRlZFRhc2tJZCI6IjAwMDAwMDAwLTAwMDAtMDAwMC0wMDAwLTAwMDAwMDAwMDAwMCIsIklkIjoiNzhhYjkwOGYtMTRjNy00Yzg4LTk4YWMtMzRkMjY2NWUxMmYyIiwiSW1wb3J0SWQiOm51bGwsIlRpdGxlIjoiUmVsZWFzZSBDYW5kaWRhdGUiLCJOb3RlIjpudWxsLCJIeXBlcmxpbmsiOnsiJGlkIjoiMTQ0OCIsIkFkZHJlc3MiOiIiLCJTdWJBZGRyZXNzIjoiIn0sIklzQ2hhbmdlZCI6ZmFsc2UsIklzTmV3IjpmYWxzZX0seyIkaWQiOiIxNDQ5IiwiRGF0ZSI6IjIwMjItMTAtMjBUMTE6NTk6MDAiLCJTdHlsZSI6eyIkaWQiOiIxNDUwIiwiU2hhcGUiOjE5LCJDb25uZWN0b3JNYXJnaW4iOnsiJGlkIjoiMTQ1MSIsIlRvcCI6MC4wLCJMZWZ0IjoyLjAsIlJpZ2h0IjoyLjAsIkJvdHRvbSI6MC4wfSwiQ29ubmVjdG9yU3R5bGUiOnsiJGlkIjoiMTQ1MiIsIkxpbmVDb2xvciI6eyIkaWQiOiIxNDUzIiwiJHR5cGUiOiJOTFJFLkNvbW1vbi5Eb20uU29saWRDb2xvckJydXNoLCBOTFJFLkNvbW1vbiIsIkNvbG9yIjp7IiRpZCI6IjE0NTQiLCJBIjoxMjcsIlIiOjc5LCJHIjoxMjksIkIiOjE4OX19LCJMaW5lV2VpZ2h0IjoxLjAsIkxpbmVUeXBlIjowLCJQYXJlbnRTdHlsZSI6bnVsbH0sIklzQmVsb3dUaW1lYmFuZCI6ZmFsc2UsIlBvc2l0aW9uT25UYXNrIjowLCJIaWRlRGF0ZSI6ZmFsc2UsIlNoYXBlU2l6ZSI6MSwiU3BhY2luZyI6MC4wLCJQYWRkaW5nIjp7IiRpZCI6IjE0NTUiLCJUb3AiOjcuMCwiTGVmdCI6My4wLCJSaWdodCI6MC4wLCJCb3R0b20iOjIuMH0sIlNoYXBlU3R5bGUiOnsiJGlkIjoiMTQ1NiIsIk1hcmdpbiI6eyIkaWQiOiIxNDU3IiwiVG9wIjowLjAsIkxlZnQiOjAuMCwiUmlnaHQiOjAuMCwiQm90dG9tIjowLjB9LCJQYWRkaW5nIjp7IiRpZCI6IjE0NTgiLCJUb3AiOjAuMCwiTGVmdCI6MC4wLCJSaWdodCI6MC4wLCJCb3R0b20iOjAuMH0sIkJhY2tncm91bmQiOnsiJGlkIjoiMTQ1OSIsIkNvbG9yIjp7IiRpZCI6IjE0NjAiLCJBIjoyNTUsIlIiOjExMiwiRyI6MTczLCJCIjo3MX19LCJJc1Zpc2libGUiOnRydWUsIldpZHRoIjoxMy4wLCJIZWlnaHQiOjEzLjAsIkJvcmRlclN0eWxlIjp7IiRpZCI6IjE0NjEiLCJMaW5lQ29sb3IiOnsiJHJlZiI6IjMwMCJ9LCJMaW5lV2VpZ2h0IjowLjAsIkxpbmVUeXBlIjowLCJQYXJlbnRTdHlsZSI6bnVsbH0sIlBhcmVudFN0eWxlIjpudWxsfSwiVGl0bGVTdHlsZSI6eyIkaWQiOiIxNDYyIiwiRm9udFNldHRpbmdzIjp7IiRpZCI6IjE0NjMiLCJGb250U2l6ZSI6MTEsIkZvbnROYW1lIjoiQ2FsaWJyaSIsIklzQm9sZCI6dHJ1ZSwiSXNJdGFsaWMiOmZhbHNlLCJJc1VuZGVybGluZWQiOmZhbHNlLCJQYXJlbnRTdHlsZSI6bnVsbH0sIkF1dG9TaXplIjowLCJGb3JlZ3JvdW5kIjp7IiRpZCI6IjE0NjQiLCJDb2xvciI6eyIkaWQiOiIxNDY1IiwiQSI6MjU1LCJSIjo1OCwiRyI6MTM3LCJCIjowfX0sIk1heFdpZHRoIjoyMDAuMCwiTWF4SGVpZ2h0IjoiSW5maW5pdHkiLCJTbWFydEZvcmVncm91bmRJc0FjdGl2ZSI6ZmFsc2UsIkhvcml6b250YWxBbGlnbm1lbnQiOjAsIlZlcnRpY2FsQWxpZ25tZW50IjowLCJTbWFydEZvcmVncm91bmQiOm51bGwsIkJhY2tncm91bmRGaWxsVHlwZSI6MCwiTWFyZ2luIjp7IiRpZCI6IjE0NjYiLCJUb3AiOjAuMCwiTGVmdCI6MC4wLCJSaWdodCI6MC4wLCJCb3R0b20iOjAuMH0sIlBhZGRpbmciOnsiJGlkIjoiMTQ2NyIsIlRvcCI6MC4wLCJMZWZ0IjowLjAsIlJpZ2h0IjowLjAsIkJvdHRvbSI6MC4wfSwiQmFja2dyb3VuZCI6eyIkaWQiOiIxNDY4IiwiQ29sb3IiOnsiJGlkIjoiMTQ2OSIsIkEiOjAsIlIiOjI1NSwiRyI6MjU1LCJCIjoyNTV9fSwiSXNWaXNpYmxlIjp0cnVlLCJXaWR0aCI6MC4wLCJIZWlnaHQiOjAuMCwiQm9yZGVyU3R5bGUiOnsiJGlkIjoiMTQ3MCIsIkxpbmVDb2xvciI6bnVsbCwiTGluZVdlaWdodCI6MC4wLCJMaW5lVHlwZSI6MCwiUGFyZW50U3R5bGUiOm51bGx9LCJQYXJlbnRTdHlsZSI6bnVsbH0sIkRhdGVTdHlsZSI6eyIkaWQiOiIxNDcxIiwiRm9udFNldHRpbmdzIjp7IiRpZCI6IjE0NzIiLCJGb250U2l6ZSI6MTAsIkZvbnROYW1lIjoiQ2FsaWJyaSIsIklzQm9sZCI6ZmFsc2UsIklzSXRhbGljIjpmYWxzZSwiSXNVbmRlcmxpbmVkIjpmYWxzZSwiUGFyZW50U3R5bGUiOm51bGx9LCJBdXRvU2l6ZSI6MCwiRm9yZWdyb3VuZCI6eyIkaWQiOiIxNDczIiwiQ29sb3IiOnsiJGlkIjoiMTQ3NCIsIkEiOjI1NSwiUiI6NTgsIkciOjEzNywiQiI6MH19LCJNYXhXaWR0aCI6MjAwLjAsIk1heEhlaWdodCI6IkluZmluaXR5IiwiU21hcnRGb3JlZ3JvdW5kSXNBY3RpdmUiOmZhbHNlLCJIb3Jpem9udGFsQWxpZ25tZW50IjowLCJWZXJ0aWNhbEFsaWdubWVudCI6MCwiU21hcnRGb3JlZ3JvdW5kIjpudWxsLCJCYWNrZ3JvdW5kRmlsbFR5cGUiOjAsIk1hcmdpbiI6eyIkaWQiOiIxNDc1IiwiVG9wIjowLjAsIkxlZnQiOjAuMCwiUmlnaHQiOjAuMCwiQm90dG9tIjowLjB9LCJQYWRkaW5nIjp7IiRpZCI6IjE0NzYiLCJUb3AiOjAuMCwiTGVmdCI6MC4wLCJSaWdodCI6MC4wLCJCb3R0b20iOjAuMH0sIkJhY2tncm91bmQiOnsiJGlkIjoiMTQ3NyIsIkNvbG9yIjp7IiRpZCI6IjE0NzgiLCJBIjowLCJSIjoyNTUsIkciOjI1NSwiQiI6MjU1fX0sIklzVmlzaWJsZSI6dHJ1ZSwiV2lkdGgiOjAuMCwiSGVpZ2h0IjowLjAsIkJvcmRlclN0eWxlIjp7IiRpZCI6IjE0NzkiLCJMaW5lQ29sb3IiOm51bGwsIkxpbmVXZWlnaHQiOjAuMCwiTGluZVR5cGUiOjAsIlBhcmVudFN0eWxlIjpudWxsfSwiUGFyZW50U3R5bGUiOm51bGx9LCJEYXRlRm9ybWF0Ijp7IiRpZCI6IjE0ODA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4MSIsIkZvcm1hdCI6MCwiSXNWaXNpYmxlIjpmYWxzZSwiTGFzdEtub3duVmlzaWJpbGl0eVN0YXRlIjpmYWxzZX0sIklzVmlzaWJsZSI6dHJ1ZSwiUGFyZW50U3R5bGUiOm51bGx9LCJJbmRleCI6NSwiUGVyY2VudGFnZUNvbXBsZXRlIjpudWxsLCJQb3NpdGlvbiI6eyJSYXRpbyI6MC4wLCJJc0N1c3RvbSI6ZmFsc2V9LCJEYXRlRm9ybWF0Ijp7IiRyZWYiOiIxNDgwIn0sIldlZWtOdW1iZXJpbmciOnsiJGlkIjoiMTQ4MiIsIkZvcm1hdCI6MCwiSXNWaXNpYmxlIjpmYWxzZSwiTGFzdEtub3duVmlzaWJpbGl0eVN0YXRlIjpmYWxzZX0sIlJlbGF0ZWRUYXNrSWQiOiIwMDAwMDAwMC0wMDAwLTAwMDAtMDAwMC0wMDAwMDAwMDAwMDAiLCJJZCI6ImIxYTJiMGFkLTUwYzUtNGYzZC1iMjRiLTNhYWI2OWQ2OGZjNSIsIkltcG9ydElkIjpudWxsLCJUaXRsZSI6IkZpbmFsIFJlbGVhc2UiLCJOb3RlIjpudWxsLCJIeXBlcmxpbmsiOnsiJGlkIjoiMTQ4MyIsIkFkZHJlc3MiOiIiLCJTdWJBZGRyZXNzIjoiIn0sIklzQ2hhbmdlZCI6ZmFsc2UsIklzTmV3IjpmYWxzZX1dLCJUYXNrcyI6W10sIlN3aW1sYW5lcyI6W10sIk1zUHJvamVjdEl0ZW1zVHJlZSI6bnVsbCwiTWV0YWRhdGEiOnsiJGlkIjoiMTQ4NCIsIlJlY2VudENvbG9yc0NvbGxlY3Rpb24iOiJbXCIjRkY1MjkzQ0RcIixcIiNGRkNFOTIwMFwiLFwiI0ZGNzRBRDQ5XCIsXCIjRkY3MzczNzNcIixcIiNGRjQ0NTQ2QVwiLFwiI0ZGRkVCQTBBXCIsXCIjRkY3MEFENDdcIixcIiNGRkIyMEUxMlwiXSIsIk1zcExhdGVzdEltcG9ydEl0ZW1zIjoie1wiJGlkXCI6XCIxXCIsXCJSb290XCI6e1wiSW1wb3J0SWRcIjpudWxsLFwiSXNJbXBvcnRlZFwiOmZhbHNlLFwiQ2hpbGRyZW5cIjpbXX19IiwiTXNwU3luY0J5VWlkIjoiRmFsc2UiLCJNc3BDb2x1bW5zTWFwcGluZyI6Ilt7XCIkaWRcIjpcIjFcIixcIlNlbGVjdGVkTWFwcGluZ1wiOjEsXCJDb2x1bW5IZWFkZXJcIjpcIlN3aW1sYW5lXCJ9LHtcIiRpZFwiOlwiMlwiLFwiU2VsZWN0ZWRNYXBwaW5nXCI6MixcIkNvbHVtbkhlYWRlclwiOlwiTmFtZVwifSx7XCIkaWRcIjpcIjNcIixcIlNlbGVjdGVkTWFwcGluZ1wiOjMsXCJDb2x1bW5IZWFkZXJcIjpcIlN0YXJ0XCJ9LHtcIiRpZFwiOlwiNFwiLFwiU2VsZWN0ZWRNYXBwaW5nXCI6NCxcIkNvbHVtbkhlYWRlclwiOlwiRmluaXNoXCJ9LHtcIiRpZFwiOlwiNVwiLFwiU2VsZWN0ZWRNYXBwaW5nXCI6NSxcIkNvbHVtbkhlYWRlclwiOlwiUGVyY2VudENvbXBsZXRlXCJ9XSJ9LCJTZXR0aW5ncyI6eyIkaWQiOiIxNDg1IiwiSW1wYU9wdGlvbnMiOnsiJGlkIjoiMTQ4Ni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E0ODciLCJVc2VUaW1lIjpmYWxzZSwiV29ya0RheVN0YXJ0IjoiMDA6MDA6MDAiLCJXb3JrRGF5RW5kIjoiMjM6NTk6MDAifSwiTGFzdFVzZWRUZW1wbGF0ZUlkIjoiZjM3NDYwNjMtMDA0Yy00NDVkLTkxODctY2VkZjdhY2UxNDNiIiwiRmlyc3RXZWVrT2ZZZWFyIjowLCJQbGFjZU1pbGVzdG9uZUF0VGhlQmVnaW5uaW5nT2ZUaGVEYXk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Release"/>
  <p:tag name="OTLPOSITIONONTASK" val="None"/>
  <p:tag name="OTLRELATEDTASKID" val="00000000-0000-0000-0000-000000000000"/>
  <p:tag name="OTLWEEKNUMBERINGFORMAT" val="WNFormat1"/>
  <p:tag name="OTLWEEKNUMBERINGISVISIBLE" val="False"/>
  <p:tag name="OTLDATE" val="2022-06-30T11:59:00.0000000"/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Release Candidate"/>
  <p:tag name="OTLPOSITIONONTASK" val="None"/>
  <p:tag name="OTLRELATEDTASKID" val="00000000-0000-0000-0000-000000000000"/>
  <p:tag name="OTLWEEKNUMBERINGFORMAT" val="WNFormat1"/>
  <p:tag name="OTLWEEKNUMBERINGISVISIBLE" val="False"/>
  <p:tag name="OTLDATE" val="2022-10-01T11:59:00.0000000"/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Final Release"/>
  <p:tag name="OTLPOSITIONONTASK" val="None"/>
  <p:tag name="OTLRELATEDTASKID" val="00000000-0000-0000-0000-000000000000"/>
  <p:tag name="OTLWEEKNUMBERINGFORMAT" val="WNFormat1"/>
  <p:tag name="OTLWEEKNUMBERINGISVISIBLE" val="False"/>
  <p:tag name="OTLDATE" val="2022-10-20T11:59:00.0000000"/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SHAPEPADDINGTOP" val="3"/>
  <p:tag name="OTLTIMEBANDCULTUREINFO" val="en-US"/>
  <p:tag name="OTLTIMEBANDQUICKPOSITION" val="Custom"/>
  <p:tag name="OTLTIMEBANDTHREEDEFFECTS" val="None"/>
  <p:tag name="OTLTIMEBANDAUTODATERANGE" val="True"/>
  <p:tag name="OTLTIMEBANDSTARTDATE" val="0001-01-01T00:00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CALETYPE" val="Months"/>
  <p:tag name="OTLTIMEBANDSHAPETYPE" val="RoundedCornerRectangleTimeband"/>
  <p:tag name="OTLTIMEBANDSHAPEHEIGHT" val="20"/>
  <p:tag name="OTLTIMEBANDSHAPEPADDINGLEFT" val="0"/>
  <p:tag name="OTLTIMEBANDENDDATE" val="2022-12-22T11:59:00.0000000"/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5-16T11:59:00.0000000Z"/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5-16T11:59:00.0000000Z"/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Release"/>
  <p:tag name="OTLPOSITIONONTASK" val="None"/>
  <p:tag name="OTLRELATEDTASKID" val="00000000-0000-0000-0000-000000000000"/>
  <p:tag name="OTLWEEKNUMBERINGFORMAT" val="WNFormat1"/>
  <p:tag name="OTLWEEKNUMBERINGISVISIBLE" val="False"/>
  <p:tag name="OTLDATE" val="2022-06-30T11:59:00.0000000"/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Final Release"/>
  <p:tag name="OTLPOSITIONONTASK" val="None"/>
  <p:tag name="OTLRELATEDTASKID" val="00000000-0000-0000-0000-000000000000"/>
  <p:tag name="OTLWEEKNUMBERINGFORMAT" val="WNFormat1"/>
  <p:tag name="OTLWEEKNUMBERINGISVISIBLE" val="False"/>
  <p:tag name="OTLDATE" val="2022-10-20T11:59:00.0000000"/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Beta Release"/>
  <p:tag name="OTLPOSITIONONTASK" val="None"/>
  <p:tag name="OTLRELATEDTASKID" val="00000000-0000-0000-0000-000000000000"/>
  <p:tag name="OTLWEEKNUMBERINGFORMAT" val="WNFormat1"/>
  <p:tag name="OTLWEEKNUMBERINGISVISIBLE" val="False"/>
  <p:tag name="OTLDATE" val="2022-06-30T11:59:00.0000000"/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2-01T00:00:00.0000000Z"/>
  <p:tag name="OTLENDDATE" val="2022-03-25T11:14:00.0000000Z"/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5-16T11:59:00.0000000Z"/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Thin"/>
  <p:tag name="OTLWEEKNUMBERINGFORMAT" val="WNFormat1"/>
  <p:tag name="OTLWEEKNUMBERINGISVISIBLE" val="False"/>
  <p:tag name="OTLSTARTDATE" val="2022-03-01T00:00:00.0000000Z"/>
  <p:tag name="OTLENDDATE" val="2022-04-01T11:59:00.0000000Z"/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n"/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Hide"/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Widescreen</PresentationFormat>
  <Paragraphs>389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Raleway Black</vt:lpstr>
      <vt:lpstr>Arial</vt:lpstr>
      <vt:lpstr>Franklin Gothic Medium</vt:lpstr>
      <vt:lpstr>Calibri</vt:lpstr>
      <vt:lpstr>Segoe UI</vt:lpstr>
      <vt:lpstr>Calibri Light</vt:lpstr>
      <vt:lpstr>Times New Roman</vt:lpstr>
      <vt:lpstr>Raleway</vt:lpstr>
      <vt:lpstr>Lato</vt:lpstr>
      <vt:lpstr>Aptos Narrow</vt:lpstr>
      <vt:lpstr>Aptos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created xsi:type="dcterms:W3CDTF">2023-10-03T06:31:12Z</dcterms:created>
  <dcterms:modified xsi:type="dcterms:W3CDTF">2025-05-21T10:10:21Z</dcterms:modified>
</cp:coreProperties>
</file>